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4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Override9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heme/themeOverride11.xml" ContentType="application/vnd.openxmlformats-officedocument.themeOverride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heme/themeOverride12.xml" ContentType="application/vnd.openxmlformats-officedocument.themeOverride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heme/themeOverride13.xml" ContentType="application/vnd.openxmlformats-officedocument.themeOverride+xml"/>
  <Override PartName="/ppt/notesSlides/notesSlide1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theme/themeOverride14.xml" ContentType="application/vnd.openxmlformats-officedocument.themeOverride+xml"/>
  <Override PartName="/ppt/notesSlides/notesSlide1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theme/themeOverride15.xml" ContentType="application/vnd.openxmlformats-officedocument.themeOverride+xml"/>
  <Override PartName="/ppt/notesSlides/notesSlide16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theme/themeOverride16.xml" ContentType="application/vnd.openxmlformats-officedocument.themeOverride+xml"/>
  <Override PartName="/ppt/notesSlides/notesSlide1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theme/themeOverride17.xml" ContentType="application/vnd.openxmlformats-officedocument.themeOverride+xml"/>
  <Override PartName="/ppt/notesSlides/notesSlide18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notesSlides/notesSlide19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theme/themeOverride22.xml" ContentType="application/vnd.openxmlformats-officedocument.themeOverr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372" r:id="rId2"/>
    <p:sldId id="331" r:id="rId3"/>
    <p:sldId id="308" r:id="rId4"/>
    <p:sldId id="374" r:id="rId5"/>
    <p:sldId id="311" r:id="rId6"/>
    <p:sldId id="369" r:id="rId7"/>
    <p:sldId id="359" r:id="rId8"/>
    <p:sldId id="373" r:id="rId9"/>
    <p:sldId id="344" r:id="rId10"/>
    <p:sldId id="377" r:id="rId11"/>
    <p:sldId id="346" r:id="rId12"/>
    <p:sldId id="347" r:id="rId13"/>
    <p:sldId id="342" r:id="rId14"/>
    <p:sldId id="378" r:id="rId15"/>
    <p:sldId id="379" r:id="rId16"/>
    <p:sldId id="380" r:id="rId17"/>
    <p:sldId id="381" r:id="rId18"/>
    <p:sldId id="382" r:id="rId19"/>
    <p:sldId id="383" r:id="rId20"/>
    <p:sldId id="384" r:id="rId21"/>
    <p:sldId id="385" r:id="rId22"/>
    <p:sldId id="386" r:id="rId23"/>
    <p:sldId id="370" r:id="rId24"/>
    <p:sldId id="341" r:id="rId25"/>
    <p:sldId id="387" r:id="rId26"/>
    <p:sldId id="375" r:id="rId2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A6B"/>
    <a:srgbClr val="036EA3"/>
    <a:srgbClr val="003FA5"/>
    <a:srgbClr val="CC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183F87-3F0B-44BF-9DB2-28EA8CF8489F}" v="71" dt="2022-05-25T19:42:25.3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4249" autoAdjust="0"/>
  </p:normalViewPr>
  <p:slideViewPr>
    <p:cSldViewPr snapToGrid="0">
      <p:cViewPr varScale="1">
        <p:scale>
          <a:sx n="64" d="100"/>
          <a:sy n="64" d="100"/>
        </p:scale>
        <p:origin x="108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rth Way Pc01" userId="cff6afbd37fc979a" providerId="LiveId" clId="{10183F87-3F0B-44BF-9DB2-28EA8CF8489F}"/>
    <pc:docChg chg="undo custSel addSld delSld modSld sldOrd">
      <pc:chgData name="North Way Pc01" userId="cff6afbd37fc979a" providerId="LiveId" clId="{10183F87-3F0B-44BF-9DB2-28EA8CF8489F}" dt="2022-04-28T20:02:28.561" v="392" actId="47"/>
      <pc:docMkLst>
        <pc:docMk/>
      </pc:docMkLst>
      <pc:sldChg chg="modSp mod">
        <pc:chgData name="North Way Pc01" userId="cff6afbd37fc979a" providerId="LiveId" clId="{10183F87-3F0B-44BF-9DB2-28EA8CF8489F}" dt="2022-04-28T19:36:09.650" v="2" actId="113"/>
        <pc:sldMkLst>
          <pc:docMk/>
          <pc:sldMk cId="808740706" sldId="308"/>
        </pc:sldMkLst>
        <pc:spChg chg="mod">
          <ac:chgData name="North Way Pc01" userId="cff6afbd37fc979a" providerId="LiveId" clId="{10183F87-3F0B-44BF-9DB2-28EA8CF8489F}" dt="2022-04-28T19:36:09.650" v="2" actId="113"/>
          <ac:spMkLst>
            <pc:docMk/>
            <pc:sldMk cId="808740706" sldId="308"/>
            <ac:spMk id="7" creationId="{00000000-0000-0000-0000-000000000000}"/>
          </ac:spMkLst>
        </pc:spChg>
      </pc:sldChg>
      <pc:sldChg chg="del">
        <pc:chgData name="North Way Pc01" userId="cff6afbd37fc979a" providerId="LiveId" clId="{10183F87-3F0B-44BF-9DB2-28EA8CF8489F}" dt="2022-04-28T20:02:28.561" v="392" actId="47"/>
        <pc:sldMkLst>
          <pc:docMk/>
          <pc:sldMk cId="1132267483" sldId="324"/>
        </pc:sldMkLst>
      </pc:sldChg>
      <pc:sldChg chg="addSp delSp modSp mod">
        <pc:chgData name="North Way Pc01" userId="cff6afbd37fc979a" providerId="LiveId" clId="{10183F87-3F0B-44BF-9DB2-28EA8CF8489F}" dt="2022-04-28T20:00:37.186" v="359" actId="1076"/>
        <pc:sldMkLst>
          <pc:docMk/>
          <pc:sldMk cId="2441456100" sldId="341"/>
        </pc:sldMkLst>
        <pc:spChg chg="add mod">
          <ac:chgData name="North Way Pc01" userId="cff6afbd37fc979a" providerId="LiveId" clId="{10183F87-3F0B-44BF-9DB2-28EA8CF8489F}" dt="2022-04-28T20:00:22.298" v="356"/>
          <ac:spMkLst>
            <pc:docMk/>
            <pc:sldMk cId="2441456100" sldId="341"/>
            <ac:spMk id="25" creationId="{1204039F-EAFF-4BDF-881F-F219DE834469}"/>
          </ac:spMkLst>
        </pc:spChg>
        <pc:spChg chg="mod">
          <ac:chgData name="North Way Pc01" userId="cff6afbd37fc979a" providerId="LiveId" clId="{10183F87-3F0B-44BF-9DB2-28EA8CF8489F}" dt="2022-04-28T19:59:56.067" v="353" actId="20577"/>
          <ac:spMkLst>
            <pc:docMk/>
            <pc:sldMk cId="2441456100" sldId="341"/>
            <ac:spMk id="35" creationId="{4801BFC7-42E7-4776-A01F-ED981A9CDDF1}"/>
          </ac:spMkLst>
        </pc:spChg>
        <pc:grpChg chg="del">
          <ac:chgData name="North Way Pc01" userId="cff6afbd37fc979a" providerId="LiveId" clId="{10183F87-3F0B-44BF-9DB2-28EA8CF8489F}" dt="2022-04-28T20:00:12.804" v="355" actId="478"/>
          <ac:grpSpMkLst>
            <pc:docMk/>
            <pc:sldMk cId="2441456100" sldId="341"/>
            <ac:grpSpMk id="2" creationId="{AD072878-F806-4CEF-98B5-673AA822B9CB}"/>
          </ac:grpSpMkLst>
        </pc:grpChg>
        <pc:grpChg chg="del">
          <ac:chgData name="North Way Pc01" userId="cff6afbd37fc979a" providerId="LiveId" clId="{10183F87-3F0B-44BF-9DB2-28EA8CF8489F}" dt="2022-04-28T20:00:05.290" v="354" actId="478"/>
          <ac:grpSpMkLst>
            <pc:docMk/>
            <pc:sldMk cId="2441456100" sldId="341"/>
            <ac:grpSpMk id="4" creationId="{9863BB76-17DC-442F-B203-98A97594011D}"/>
          </ac:grpSpMkLst>
        </pc:grpChg>
        <pc:grpChg chg="del">
          <ac:chgData name="North Way Pc01" userId="cff6afbd37fc979a" providerId="LiveId" clId="{10183F87-3F0B-44BF-9DB2-28EA8CF8489F}" dt="2022-04-28T20:00:05.290" v="354" actId="478"/>
          <ac:grpSpMkLst>
            <pc:docMk/>
            <pc:sldMk cId="2441456100" sldId="341"/>
            <ac:grpSpMk id="5" creationId="{4087DB18-0B5B-4349-ACA8-D1D1426A13ED}"/>
          </ac:grpSpMkLst>
        </pc:grpChg>
        <pc:grpChg chg="del">
          <ac:chgData name="North Way Pc01" userId="cff6afbd37fc979a" providerId="LiveId" clId="{10183F87-3F0B-44BF-9DB2-28EA8CF8489F}" dt="2022-04-28T20:00:05.290" v="354" actId="478"/>
          <ac:grpSpMkLst>
            <pc:docMk/>
            <pc:sldMk cId="2441456100" sldId="341"/>
            <ac:grpSpMk id="6" creationId="{F7B9D145-B9B8-4E12-AA62-ED294DAD2DDE}"/>
          </ac:grpSpMkLst>
        </pc:grpChg>
        <pc:graphicFrameChg chg="add mod">
          <ac:chgData name="North Way Pc01" userId="cff6afbd37fc979a" providerId="LiveId" clId="{10183F87-3F0B-44BF-9DB2-28EA8CF8489F}" dt="2022-04-28T20:00:37.186" v="359" actId="1076"/>
          <ac:graphicFrameMkLst>
            <pc:docMk/>
            <pc:sldMk cId="2441456100" sldId="341"/>
            <ac:graphicFrameMk id="26" creationId="{40016EF4-9B8B-45DC-8E46-53AC6306C826}"/>
          </ac:graphicFrameMkLst>
        </pc:graphicFrameChg>
        <pc:picChg chg="add mod">
          <ac:chgData name="North Way Pc01" userId="cff6afbd37fc979a" providerId="LiveId" clId="{10183F87-3F0B-44BF-9DB2-28EA8CF8489F}" dt="2022-04-28T20:00:31.420" v="358" actId="1076"/>
          <ac:picMkLst>
            <pc:docMk/>
            <pc:sldMk cId="2441456100" sldId="341"/>
            <ac:picMk id="30" creationId="{06555584-0542-484D-BDB9-68A885D3E932}"/>
          </ac:picMkLst>
        </pc:picChg>
        <pc:cxnChg chg="del">
          <ac:chgData name="North Way Pc01" userId="cff6afbd37fc979a" providerId="LiveId" clId="{10183F87-3F0B-44BF-9DB2-28EA8CF8489F}" dt="2022-04-28T20:00:05.290" v="354" actId="478"/>
          <ac:cxnSpMkLst>
            <pc:docMk/>
            <pc:sldMk cId="2441456100" sldId="341"/>
            <ac:cxnSpMk id="31" creationId="{CC28A251-7545-4FA5-BE65-8B80025C6481}"/>
          </ac:cxnSpMkLst>
        </pc:cxnChg>
        <pc:cxnChg chg="del">
          <ac:chgData name="North Way Pc01" userId="cff6afbd37fc979a" providerId="LiveId" clId="{10183F87-3F0B-44BF-9DB2-28EA8CF8489F}" dt="2022-04-28T20:00:05.290" v="354" actId="478"/>
          <ac:cxnSpMkLst>
            <pc:docMk/>
            <pc:sldMk cId="2441456100" sldId="341"/>
            <ac:cxnSpMk id="47" creationId="{C9139CAC-F91A-49D1-8647-691901FC2B65}"/>
          </ac:cxnSpMkLst>
        </pc:cxnChg>
        <pc:cxnChg chg="del">
          <ac:chgData name="North Way Pc01" userId="cff6afbd37fc979a" providerId="LiveId" clId="{10183F87-3F0B-44BF-9DB2-28EA8CF8489F}" dt="2022-04-28T20:00:05.290" v="354" actId="478"/>
          <ac:cxnSpMkLst>
            <pc:docMk/>
            <pc:sldMk cId="2441456100" sldId="341"/>
            <ac:cxnSpMk id="48" creationId="{E1C9FB58-1F4B-4918-99D6-056052C963F6}"/>
          </ac:cxnSpMkLst>
        </pc:cxnChg>
      </pc:sldChg>
      <pc:sldChg chg="addSp delSp modSp mod">
        <pc:chgData name="North Way Pc01" userId="cff6afbd37fc979a" providerId="LiveId" clId="{10183F87-3F0B-44BF-9DB2-28EA8CF8489F}" dt="2022-04-28T19:48:02.869" v="114" actId="1076"/>
        <pc:sldMkLst>
          <pc:docMk/>
          <pc:sldMk cId="495943565" sldId="342"/>
        </pc:sldMkLst>
        <pc:spChg chg="mod">
          <ac:chgData name="North Way Pc01" userId="cff6afbd37fc979a" providerId="LiveId" clId="{10183F87-3F0B-44BF-9DB2-28EA8CF8489F}" dt="2022-04-28T19:46:41.165" v="103" actId="20577"/>
          <ac:spMkLst>
            <pc:docMk/>
            <pc:sldMk cId="495943565" sldId="342"/>
            <ac:spMk id="10" creationId="{96815FF1-2DCA-41DB-A9BF-4BB804915BA2}"/>
          </ac:spMkLst>
        </pc:spChg>
        <pc:spChg chg="add mod">
          <ac:chgData name="North Way Pc01" userId="cff6afbd37fc979a" providerId="LiveId" clId="{10183F87-3F0B-44BF-9DB2-28EA8CF8489F}" dt="2022-04-28T19:48:02.869" v="114" actId="1076"/>
          <ac:spMkLst>
            <pc:docMk/>
            <pc:sldMk cId="495943565" sldId="342"/>
            <ac:spMk id="22" creationId="{1698A171-EBCE-411D-881E-E89985E9DBC8}"/>
          </ac:spMkLst>
        </pc:spChg>
        <pc:spChg chg="add mod">
          <ac:chgData name="North Way Pc01" userId="cff6afbd37fc979a" providerId="LiveId" clId="{10183F87-3F0B-44BF-9DB2-28EA8CF8489F}" dt="2022-04-28T19:48:02.869" v="114" actId="1076"/>
          <ac:spMkLst>
            <pc:docMk/>
            <pc:sldMk cId="495943565" sldId="342"/>
            <ac:spMk id="23" creationId="{C8228D39-7668-46F6-83AA-648E9AA4AB53}"/>
          </ac:spMkLst>
        </pc:spChg>
        <pc:spChg chg="add mod">
          <ac:chgData name="North Way Pc01" userId="cff6afbd37fc979a" providerId="LiveId" clId="{10183F87-3F0B-44BF-9DB2-28EA8CF8489F}" dt="2022-04-28T19:48:02.869" v="114" actId="1076"/>
          <ac:spMkLst>
            <pc:docMk/>
            <pc:sldMk cId="495943565" sldId="342"/>
            <ac:spMk id="24" creationId="{C9100EF4-3964-4B95-894E-89FCB096BE83}"/>
          </ac:spMkLst>
        </pc:spChg>
        <pc:spChg chg="del mod">
          <ac:chgData name="North Way Pc01" userId="cff6afbd37fc979a" providerId="LiveId" clId="{10183F87-3F0B-44BF-9DB2-28EA8CF8489F}" dt="2022-04-28T19:47:13.365" v="108" actId="478"/>
          <ac:spMkLst>
            <pc:docMk/>
            <pc:sldMk cId="495943565" sldId="342"/>
            <ac:spMk id="25" creationId="{E81FE510-3CE5-422F-90F4-462620A8A281}"/>
          </ac:spMkLst>
        </pc:spChg>
        <pc:spChg chg="del">
          <ac:chgData name="North Way Pc01" userId="cff6afbd37fc979a" providerId="LiveId" clId="{10183F87-3F0B-44BF-9DB2-28EA8CF8489F}" dt="2022-04-28T19:45:47.181" v="77" actId="478"/>
          <ac:spMkLst>
            <pc:docMk/>
            <pc:sldMk cId="495943565" sldId="342"/>
            <ac:spMk id="26" creationId="{EF3443C3-C89B-4FBB-8B94-8D3047DA5DF6}"/>
          </ac:spMkLst>
        </pc:spChg>
        <pc:spChg chg="add mod">
          <ac:chgData name="North Way Pc01" userId="cff6afbd37fc979a" providerId="LiveId" clId="{10183F87-3F0B-44BF-9DB2-28EA8CF8489F}" dt="2022-04-28T19:48:02.869" v="114" actId="1076"/>
          <ac:spMkLst>
            <pc:docMk/>
            <pc:sldMk cId="495943565" sldId="342"/>
            <ac:spMk id="28" creationId="{7507B39D-DA11-4CA9-83F8-A0F5371A2EFE}"/>
          </ac:spMkLst>
        </pc:spChg>
        <pc:spChg chg="del">
          <ac:chgData name="North Way Pc01" userId="cff6afbd37fc979a" providerId="LiveId" clId="{10183F87-3F0B-44BF-9DB2-28EA8CF8489F}" dt="2022-04-28T19:45:47.181" v="77" actId="478"/>
          <ac:spMkLst>
            <pc:docMk/>
            <pc:sldMk cId="495943565" sldId="342"/>
            <ac:spMk id="30" creationId="{71FBD193-8B34-45B4-AB39-E4D19F7B91CD}"/>
          </ac:spMkLst>
        </pc:spChg>
        <pc:spChg chg="del">
          <ac:chgData name="North Way Pc01" userId="cff6afbd37fc979a" providerId="LiveId" clId="{10183F87-3F0B-44BF-9DB2-28EA8CF8489F}" dt="2022-04-28T19:45:51.331" v="78" actId="478"/>
          <ac:spMkLst>
            <pc:docMk/>
            <pc:sldMk cId="495943565" sldId="342"/>
            <ac:spMk id="31" creationId="{7108793D-5C78-4EC4-A6BE-25141512E3A2}"/>
          </ac:spMkLst>
        </pc:spChg>
        <pc:spChg chg="del mod">
          <ac:chgData name="North Way Pc01" userId="cff6afbd37fc979a" providerId="LiveId" clId="{10183F87-3F0B-44BF-9DB2-28EA8CF8489F}" dt="2022-04-28T19:47:25.869" v="111" actId="478"/>
          <ac:spMkLst>
            <pc:docMk/>
            <pc:sldMk cId="495943565" sldId="342"/>
            <ac:spMk id="32" creationId="{A2CD1A07-47F4-4BC8-8A46-5B227ACEF802}"/>
          </ac:spMkLst>
        </pc:spChg>
        <pc:spChg chg="del mod">
          <ac:chgData name="North Way Pc01" userId="cff6afbd37fc979a" providerId="LiveId" clId="{10183F87-3F0B-44BF-9DB2-28EA8CF8489F}" dt="2022-04-28T19:47:31.260" v="112" actId="478"/>
          <ac:spMkLst>
            <pc:docMk/>
            <pc:sldMk cId="495943565" sldId="342"/>
            <ac:spMk id="33" creationId="{2E5073DE-69EA-4497-909F-1477630104C6}"/>
          </ac:spMkLst>
        </pc:spChg>
        <pc:spChg chg="del">
          <ac:chgData name="North Way Pc01" userId="cff6afbd37fc979a" providerId="LiveId" clId="{10183F87-3F0B-44BF-9DB2-28EA8CF8489F}" dt="2022-04-28T19:45:47.181" v="77" actId="478"/>
          <ac:spMkLst>
            <pc:docMk/>
            <pc:sldMk cId="495943565" sldId="342"/>
            <ac:spMk id="34" creationId="{E2F040A8-D450-4892-A2C6-749E402D1B0B}"/>
          </ac:spMkLst>
        </pc:spChg>
        <pc:spChg chg="del">
          <ac:chgData name="North Way Pc01" userId="cff6afbd37fc979a" providerId="LiveId" clId="{10183F87-3F0B-44BF-9DB2-28EA8CF8489F}" dt="2022-04-28T19:45:47.181" v="77" actId="478"/>
          <ac:spMkLst>
            <pc:docMk/>
            <pc:sldMk cId="495943565" sldId="342"/>
            <ac:spMk id="35" creationId="{53357588-4F7E-4E12-BF3D-B0160B0C0D6B}"/>
          </ac:spMkLst>
        </pc:spChg>
        <pc:spChg chg="del mod">
          <ac:chgData name="North Way Pc01" userId="cff6afbd37fc979a" providerId="LiveId" clId="{10183F87-3F0B-44BF-9DB2-28EA8CF8489F}" dt="2022-04-28T19:47:19.908" v="109" actId="478"/>
          <ac:spMkLst>
            <pc:docMk/>
            <pc:sldMk cId="495943565" sldId="342"/>
            <ac:spMk id="36" creationId="{4B172D70-4387-4E2E-BBFF-171C0ABAFE47}"/>
          </ac:spMkLst>
        </pc:spChg>
        <pc:spChg chg="del">
          <ac:chgData name="North Way Pc01" userId="cff6afbd37fc979a" providerId="LiveId" clId="{10183F87-3F0B-44BF-9DB2-28EA8CF8489F}" dt="2022-04-28T19:47:22.804" v="110" actId="478"/>
          <ac:spMkLst>
            <pc:docMk/>
            <pc:sldMk cId="495943565" sldId="342"/>
            <ac:spMk id="37" creationId="{7E7DF30D-1EB1-464A-88C9-31FB3A003471}"/>
          </ac:spMkLst>
        </pc:spChg>
        <pc:spChg chg="del">
          <ac:chgData name="North Way Pc01" userId="cff6afbd37fc979a" providerId="LiveId" clId="{10183F87-3F0B-44BF-9DB2-28EA8CF8489F}" dt="2022-04-28T19:45:47.181" v="77" actId="478"/>
          <ac:spMkLst>
            <pc:docMk/>
            <pc:sldMk cId="495943565" sldId="342"/>
            <ac:spMk id="38" creationId="{F9DBC855-4BAA-4A2A-80B7-FC3446A4058B}"/>
          </ac:spMkLst>
        </pc:spChg>
        <pc:grpChg chg="del">
          <ac:chgData name="North Way Pc01" userId="cff6afbd37fc979a" providerId="LiveId" clId="{10183F87-3F0B-44BF-9DB2-28EA8CF8489F}" dt="2022-04-28T19:45:47.181" v="77" actId="478"/>
          <ac:grpSpMkLst>
            <pc:docMk/>
            <pc:sldMk cId="495943565" sldId="342"/>
            <ac:grpSpMk id="50" creationId="{259038C7-D411-4B5A-A89B-0D8D8B767406}"/>
          </ac:grpSpMkLst>
        </pc:grpChg>
        <pc:graphicFrameChg chg="add mod">
          <ac:chgData name="North Way Pc01" userId="cff6afbd37fc979a" providerId="LiveId" clId="{10183F87-3F0B-44BF-9DB2-28EA8CF8489F}" dt="2022-04-28T19:48:02.869" v="114" actId="1076"/>
          <ac:graphicFrameMkLst>
            <pc:docMk/>
            <pc:sldMk cId="495943565" sldId="342"/>
            <ac:graphicFrameMk id="21" creationId="{D199BBFB-69FA-43A9-9608-C0E7E624F65A}"/>
          </ac:graphicFrameMkLst>
        </pc:graphicFrameChg>
        <pc:picChg chg="add mod">
          <ac:chgData name="North Way Pc01" userId="cff6afbd37fc979a" providerId="LiveId" clId="{10183F87-3F0B-44BF-9DB2-28EA8CF8489F}" dt="2022-04-28T19:46:23.550" v="83" actId="1076"/>
          <ac:picMkLst>
            <pc:docMk/>
            <pc:sldMk cId="495943565" sldId="342"/>
            <ac:picMk id="20" creationId="{AF3B584A-A01A-41D5-AE4D-634F19408825}"/>
          </ac:picMkLst>
        </pc:picChg>
        <pc:picChg chg="del">
          <ac:chgData name="North Way Pc01" userId="cff6afbd37fc979a" providerId="LiveId" clId="{10183F87-3F0B-44BF-9DB2-28EA8CF8489F}" dt="2022-04-28T19:45:51.331" v="78" actId="478"/>
          <ac:picMkLst>
            <pc:docMk/>
            <pc:sldMk cId="495943565" sldId="342"/>
            <ac:picMk id="53" creationId="{4EECF20F-2692-445A-BF20-690BB4657A69}"/>
          </ac:picMkLst>
        </pc:picChg>
      </pc:sldChg>
      <pc:sldChg chg="addSp delSp modSp mod">
        <pc:chgData name="North Way Pc01" userId="cff6afbd37fc979a" providerId="LiveId" clId="{10183F87-3F0B-44BF-9DB2-28EA8CF8489F}" dt="2022-04-28T19:41:03.630" v="57" actId="207"/>
        <pc:sldMkLst>
          <pc:docMk/>
          <pc:sldMk cId="993174610" sldId="344"/>
        </pc:sldMkLst>
        <pc:spChg chg="mod">
          <ac:chgData name="North Way Pc01" userId="cff6afbd37fc979a" providerId="LiveId" clId="{10183F87-3F0B-44BF-9DB2-28EA8CF8489F}" dt="2022-04-28T19:40:15.988" v="51" actId="1076"/>
          <ac:spMkLst>
            <pc:docMk/>
            <pc:sldMk cId="993174610" sldId="344"/>
            <ac:spMk id="18" creationId="{669CB34E-CFD1-4E6F-B886-8BD6671DB5D3}"/>
          </ac:spMkLst>
        </pc:spChg>
        <pc:spChg chg="del">
          <ac:chgData name="North Way Pc01" userId="cff6afbd37fc979a" providerId="LiveId" clId="{10183F87-3F0B-44BF-9DB2-28EA8CF8489F}" dt="2022-04-28T19:39:44.611" v="14" actId="478"/>
          <ac:spMkLst>
            <pc:docMk/>
            <pc:sldMk cId="993174610" sldId="344"/>
            <ac:spMk id="27" creationId="{D4D4567D-5220-49AA-AFC3-21BCFD1A8B0A}"/>
          </ac:spMkLst>
        </pc:spChg>
        <pc:spChg chg="del">
          <ac:chgData name="North Way Pc01" userId="cff6afbd37fc979a" providerId="LiveId" clId="{10183F87-3F0B-44BF-9DB2-28EA8CF8489F}" dt="2022-04-28T19:39:44.611" v="14" actId="478"/>
          <ac:spMkLst>
            <pc:docMk/>
            <pc:sldMk cId="993174610" sldId="344"/>
            <ac:spMk id="28" creationId="{B6827F4E-E67A-4BFB-B96F-27A1D28AD843}"/>
          </ac:spMkLst>
        </pc:spChg>
        <pc:spChg chg="del">
          <ac:chgData name="North Way Pc01" userId="cff6afbd37fc979a" providerId="LiveId" clId="{10183F87-3F0B-44BF-9DB2-28EA8CF8489F}" dt="2022-04-28T19:39:44.611" v="14" actId="478"/>
          <ac:spMkLst>
            <pc:docMk/>
            <pc:sldMk cId="993174610" sldId="344"/>
            <ac:spMk id="29" creationId="{CA118700-6991-46A0-A603-2779C5479FFE}"/>
          </ac:spMkLst>
        </pc:spChg>
        <pc:spChg chg="del">
          <ac:chgData name="North Way Pc01" userId="cff6afbd37fc979a" providerId="LiveId" clId="{10183F87-3F0B-44BF-9DB2-28EA8CF8489F}" dt="2022-04-28T19:39:44.611" v="14" actId="478"/>
          <ac:spMkLst>
            <pc:docMk/>
            <pc:sldMk cId="993174610" sldId="344"/>
            <ac:spMk id="30" creationId="{8A5AD710-9624-4DB7-BF10-50174CECE5F7}"/>
          </ac:spMkLst>
        </pc:spChg>
        <pc:spChg chg="del">
          <ac:chgData name="North Way Pc01" userId="cff6afbd37fc979a" providerId="LiveId" clId="{10183F87-3F0B-44BF-9DB2-28EA8CF8489F}" dt="2022-04-28T19:39:44.611" v="14" actId="478"/>
          <ac:spMkLst>
            <pc:docMk/>
            <pc:sldMk cId="993174610" sldId="344"/>
            <ac:spMk id="31" creationId="{11FFF59A-BD08-4675-A775-8B3D8BE632AE}"/>
          </ac:spMkLst>
        </pc:spChg>
        <pc:spChg chg="del">
          <ac:chgData name="North Way Pc01" userId="cff6afbd37fc979a" providerId="LiveId" clId="{10183F87-3F0B-44BF-9DB2-28EA8CF8489F}" dt="2022-04-28T19:39:44.611" v="14" actId="478"/>
          <ac:spMkLst>
            <pc:docMk/>
            <pc:sldMk cId="993174610" sldId="344"/>
            <ac:spMk id="32" creationId="{1716890C-93B9-4F17-9B86-A1730212394B}"/>
          </ac:spMkLst>
        </pc:spChg>
        <pc:spChg chg="del">
          <ac:chgData name="North Way Pc01" userId="cff6afbd37fc979a" providerId="LiveId" clId="{10183F87-3F0B-44BF-9DB2-28EA8CF8489F}" dt="2022-04-28T19:39:44.611" v="14" actId="478"/>
          <ac:spMkLst>
            <pc:docMk/>
            <pc:sldMk cId="993174610" sldId="344"/>
            <ac:spMk id="33" creationId="{7FE60AEA-11D6-4C0C-9FA5-7647DC14DB2E}"/>
          </ac:spMkLst>
        </pc:spChg>
        <pc:spChg chg="del">
          <ac:chgData name="North Way Pc01" userId="cff6afbd37fc979a" providerId="LiveId" clId="{10183F87-3F0B-44BF-9DB2-28EA8CF8489F}" dt="2022-04-28T19:39:44.611" v="14" actId="478"/>
          <ac:spMkLst>
            <pc:docMk/>
            <pc:sldMk cId="993174610" sldId="344"/>
            <ac:spMk id="34" creationId="{7C01E263-FB10-4001-BD29-0B5CC66AD787}"/>
          </ac:spMkLst>
        </pc:spChg>
        <pc:spChg chg="del">
          <ac:chgData name="North Way Pc01" userId="cff6afbd37fc979a" providerId="LiveId" clId="{10183F87-3F0B-44BF-9DB2-28EA8CF8489F}" dt="2022-04-28T19:39:44.611" v="14" actId="478"/>
          <ac:spMkLst>
            <pc:docMk/>
            <pc:sldMk cId="993174610" sldId="344"/>
            <ac:spMk id="35" creationId="{3A7C1EF9-241B-4432-B5C3-7BDF89139667}"/>
          </ac:spMkLst>
        </pc:spChg>
        <pc:spChg chg="del">
          <ac:chgData name="North Way Pc01" userId="cff6afbd37fc979a" providerId="LiveId" clId="{10183F87-3F0B-44BF-9DB2-28EA8CF8489F}" dt="2022-04-28T19:39:44.611" v="14" actId="478"/>
          <ac:spMkLst>
            <pc:docMk/>
            <pc:sldMk cId="993174610" sldId="344"/>
            <ac:spMk id="36" creationId="{E2382F40-7F62-4F58-9C64-0106A90047CD}"/>
          </ac:spMkLst>
        </pc:spChg>
        <pc:spChg chg="del">
          <ac:chgData name="North Way Pc01" userId="cff6afbd37fc979a" providerId="LiveId" clId="{10183F87-3F0B-44BF-9DB2-28EA8CF8489F}" dt="2022-04-28T19:39:44.611" v="14" actId="478"/>
          <ac:spMkLst>
            <pc:docMk/>
            <pc:sldMk cId="993174610" sldId="344"/>
            <ac:spMk id="37" creationId="{3A48B3E7-F944-4905-9FDF-976BC1A008CA}"/>
          </ac:spMkLst>
        </pc:spChg>
        <pc:spChg chg="add mod">
          <ac:chgData name="North Way Pc01" userId="cff6afbd37fc979a" providerId="LiveId" clId="{10183F87-3F0B-44BF-9DB2-28EA8CF8489F}" dt="2022-04-28T19:40:44.790" v="53" actId="1076"/>
          <ac:spMkLst>
            <pc:docMk/>
            <pc:sldMk cId="993174610" sldId="344"/>
            <ac:spMk id="46" creationId="{DF7AAA28-4296-4389-8DAB-261ABDCCEECD}"/>
          </ac:spMkLst>
        </pc:spChg>
        <pc:spChg chg="add mod">
          <ac:chgData name="North Way Pc01" userId="cff6afbd37fc979a" providerId="LiveId" clId="{10183F87-3F0B-44BF-9DB2-28EA8CF8489F}" dt="2022-04-28T19:40:48.424" v="54" actId="207"/>
          <ac:spMkLst>
            <pc:docMk/>
            <pc:sldMk cId="993174610" sldId="344"/>
            <ac:spMk id="47" creationId="{AD3FE703-5D36-4235-8882-98595DBA5940}"/>
          </ac:spMkLst>
        </pc:spChg>
        <pc:spChg chg="add mod">
          <ac:chgData name="North Way Pc01" userId="cff6afbd37fc979a" providerId="LiveId" clId="{10183F87-3F0B-44BF-9DB2-28EA8CF8489F}" dt="2022-04-28T19:40:44.790" v="53" actId="1076"/>
          <ac:spMkLst>
            <pc:docMk/>
            <pc:sldMk cId="993174610" sldId="344"/>
            <ac:spMk id="48" creationId="{24901BAC-C000-4664-BC1B-DC5EBAE8616E}"/>
          </ac:spMkLst>
        </pc:spChg>
        <pc:spChg chg="add mod">
          <ac:chgData name="North Way Pc01" userId="cff6afbd37fc979a" providerId="LiveId" clId="{10183F87-3F0B-44BF-9DB2-28EA8CF8489F}" dt="2022-04-28T19:40:44.790" v="53" actId="1076"/>
          <ac:spMkLst>
            <pc:docMk/>
            <pc:sldMk cId="993174610" sldId="344"/>
            <ac:spMk id="50" creationId="{46A07548-0475-40C9-A4CB-3B65FA55D5EE}"/>
          </ac:spMkLst>
        </pc:spChg>
        <pc:spChg chg="add mod">
          <ac:chgData name="North Way Pc01" userId="cff6afbd37fc979a" providerId="LiveId" clId="{10183F87-3F0B-44BF-9DB2-28EA8CF8489F}" dt="2022-04-28T19:40:44.790" v="53" actId="1076"/>
          <ac:spMkLst>
            <pc:docMk/>
            <pc:sldMk cId="993174610" sldId="344"/>
            <ac:spMk id="51" creationId="{69EEBBB9-8B33-4D23-8FEA-A5E2D7B56F44}"/>
          </ac:spMkLst>
        </pc:spChg>
        <pc:spChg chg="del">
          <ac:chgData name="North Way Pc01" userId="cff6afbd37fc979a" providerId="LiveId" clId="{10183F87-3F0B-44BF-9DB2-28EA8CF8489F}" dt="2022-04-28T19:39:44.611" v="14" actId="478"/>
          <ac:spMkLst>
            <pc:docMk/>
            <pc:sldMk cId="993174610" sldId="344"/>
            <ac:spMk id="52" creationId="{20336D47-2BAF-4065-A960-BDC6F37E45E0}"/>
          </ac:spMkLst>
        </pc:spChg>
        <pc:spChg chg="add mod">
          <ac:chgData name="North Way Pc01" userId="cff6afbd37fc979a" providerId="LiveId" clId="{10183F87-3F0B-44BF-9DB2-28EA8CF8489F}" dt="2022-04-28T19:40:44.790" v="53" actId="1076"/>
          <ac:spMkLst>
            <pc:docMk/>
            <pc:sldMk cId="993174610" sldId="344"/>
            <ac:spMk id="53" creationId="{14F51C4C-40BE-44C0-BAA0-543A1510000D}"/>
          </ac:spMkLst>
        </pc:spChg>
        <pc:spChg chg="add mod">
          <ac:chgData name="North Way Pc01" userId="cff6afbd37fc979a" providerId="LiveId" clId="{10183F87-3F0B-44BF-9DB2-28EA8CF8489F}" dt="2022-04-28T19:40:44.790" v="53" actId="1076"/>
          <ac:spMkLst>
            <pc:docMk/>
            <pc:sldMk cId="993174610" sldId="344"/>
            <ac:spMk id="54" creationId="{28CFBF7F-9DA4-475E-A58C-05B8F7F6FF78}"/>
          </ac:spMkLst>
        </pc:spChg>
        <pc:spChg chg="add mod">
          <ac:chgData name="North Way Pc01" userId="cff6afbd37fc979a" providerId="LiveId" clId="{10183F87-3F0B-44BF-9DB2-28EA8CF8489F}" dt="2022-04-28T19:40:44.790" v="53" actId="1076"/>
          <ac:spMkLst>
            <pc:docMk/>
            <pc:sldMk cId="993174610" sldId="344"/>
            <ac:spMk id="55" creationId="{10CF7C19-85FA-4336-BEB5-3E119F233230}"/>
          </ac:spMkLst>
        </pc:spChg>
        <pc:spChg chg="add mod">
          <ac:chgData name="North Way Pc01" userId="cff6afbd37fc979a" providerId="LiveId" clId="{10183F87-3F0B-44BF-9DB2-28EA8CF8489F}" dt="2022-04-28T19:41:03.630" v="57" actId="207"/>
          <ac:spMkLst>
            <pc:docMk/>
            <pc:sldMk cId="993174610" sldId="344"/>
            <ac:spMk id="56" creationId="{3B6A9915-75AB-4D8D-9D8F-929F04780542}"/>
          </ac:spMkLst>
        </pc:spChg>
        <pc:picChg chg="del">
          <ac:chgData name="North Way Pc01" userId="cff6afbd37fc979a" providerId="LiveId" clId="{10183F87-3F0B-44BF-9DB2-28EA8CF8489F}" dt="2022-04-28T19:39:44.611" v="14" actId="478"/>
          <ac:picMkLst>
            <pc:docMk/>
            <pc:sldMk cId="993174610" sldId="344"/>
            <ac:picMk id="38" creationId="{E69B904C-F7D7-4FFA-A124-851DF450CB65}"/>
          </ac:picMkLst>
        </pc:picChg>
        <pc:picChg chg="del">
          <ac:chgData name="North Way Pc01" userId="cff6afbd37fc979a" providerId="LiveId" clId="{10183F87-3F0B-44BF-9DB2-28EA8CF8489F}" dt="2022-04-28T19:39:44.611" v="14" actId="478"/>
          <ac:picMkLst>
            <pc:docMk/>
            <pc:sldMk cId="993174610" sldId="344"/>
            <ac:picMk id="39" creationId="{85F760A0-F3E6-4D2E-A09F-770D17934369}"/>
          </ac:picMkLst>
        </pc:picChg>
        <pc:picChg chg="del">
          <ac:chgData name="North Way Pc01" userId="cff6afbd37fc979a" providerId="LiveId" clId="{10183F87-3F0B-44BF-9DB2-28EA8CF8489F}" dt="2022-04-28T19:39:44.611" v="14" actId="478"/>
          <ac:picMkLst>
            <pc:docMk/>
            <pc:sldMk cId="993174610" sldId="344"/>
            <ac:picMk id="40" creationId="{BFCB02E7-A8B1-403D-A3FA-61935C269093}"/>
          </ac:picMkLst>
        </pc:picChg>
        <pc:picChg chg="del">
          <ac:chgData name="North Way Pc01" userId="cff6afbd37fc979a" providerId="LiveId" clId="{10183F87-3F0B-44BF-9DB2-28EA8CF8489F}" dt="2022-04-28T19:39:44.611" v="14" actId="478"/>
          <ac:picMkLst>
            <pc:docMk/>
            <pc:sldMk cId="993174610" sldId="344"/>
            <ac:picMk id="41" creationId="{5A22028D-A35B-4AF1-817A-254D85E6A02E}"/>
          </ac:picMkLst>
        </pc:picChg>
        <pc:picChg chg="del">
          <ac:chgData name="North Way Pc01" userId="cff6afbd37fc979a" providerId="LiveId" clId="{10183F87-3F0B-44BF-9DB2-28EA8CF8489F}" dt="2022-04-28T19:39:44.611" v="14" actId="478"/>
          <ac:picMkLst>
            <pc:docMk/>
            <pc:sldMk cId="993174610" sldId="344"/>
            <ac:picMk id="42" creationId="{376E30F3-242A-4DE7-B287-8473E100D280}"/>
          </ac:picMkLst>
        </pc:picChg>
        <pc:picChg chg="del">
          <ac:chgData name="North Way Pc01" userId="cff6afbd37fc979a" providerId="LiveId" clId="{10183F87-3F0B-44BF-9DB2-28EA8CF8489F}" dt="2022-04-28T19:39:44.611" v="14" actId="478"/>
          <ac:picMkLst>
            <pc:docMk/>
            <pc:sldMk cId="993174610" sldId="344"/>
            <ac:picMk id="43" creationId="{BF65B34B-B544-4A76-B19C-146B40E65BD0}"/>
          </ac:picMkLst>
        </pc:picChg>
        <pc:picChg chg="del">
          <ac:chgData name="North Way Pc01" userId="cff6afbd37fc979a" providerId="LiveId" clId="{10183F87-3F0B-44BF-9DB2-28EA8CF8489F}" dt="2022-04-28T19:39:44.611" v="14" actId="478"/>
          <ac:picMkLst>
            <pc:docMk/>
            <pc:sldMk cId="993174610" sldId="344"/>
            <ac:picMk id="44" creationId="{DCE1A60D-9923-47AA-8E4D-E466A1BAEC0A}"/>
          </ac:picMkLst>
        </pc:picChg>
        <pc:picChg chg="del">
          <ac:chgData name="North Way Pc01" userId="cff6afbd37fc979a" providerId="LiveId" clId="{10183F87-3F0B-44BF-9DB2-28EA8CF8489F}" dt="2022-04-28T19:39:44.611" v="14" actId="478"/>
          <ac:picMkLst>
            <pc:docMk/>
            <pc:sldMk cId="993174610" sldId="344"/>
            <ac:picMk id="45" creationId="{FC206E51-FD1A-4A0C-A1A9-0B6A23F5A561}"/>
          </ac:picMkLst>
        </pc:picChg>
        <pc:cxnChg chg="del">
          <ac:chgData name="North Way Pc01" userId="cff6afbd37fc979a" providerId="LiveId" clId="{10183F87-3F0B-44BF-9DB2-28EA8CF8489F}" dt="2022-04-28T19:39:44.611" v="14" actId="478"/>
          <ac:cxnSpMkLst>
            <pc:docMk/>
            <pc:sldMk cId="993174610" sldId="344"/>
            <ac:cxnSpMk id="22" creationId="{BEA52031-8F9A-4678-8AFE-BE7CCEC19763}"/>
          </ac:cxnSpMkLst>
        </pc:cxnChg>
        <pc:cxnChg chg="del">
          <ac:chgData name="North Way Pc01" userId="cff6afbd37fc979a" providerId="LiveId" clId="{10183F87-3F0B-44BF-9DB2-28EA8CF8489F}" dt="2022-04-28T19:39:47.508" v="15" actId="478"/>
          <ac:cxnSpMkLst>
            <pc:docMk/>
            <pc:sldMk cId="993174610" sldId="344"/>
            <ac:cxnSpMk id="23" creationId="{90010F22-0803-4189-8186-91F525928CF0}"/>
          </ac:cxnSpMkLst>
        </pc:cxnChg>
        <pc:cxnChg chg="del">
          <ac:chgData name="North Way Pc01" userId="cff6afbd37fc979a" providerId="LiveId" clId="{10183F87-3F0B-44BF-9DB2-28EA8CF8489F}" dt="2022-04-28T19:39:49.756" v="16" actId="478"/>
          <ac:cxnSpMkLst>
            <pc:docMk/>
            <pc:sldMk cId="993174610" sldId="344"/>
            <ac:cxnSpMk id="25" creationId="{E8FB8362-E407-4741-910F-2EBF3AEA68AF}"/>
          </ac:cxnSpMkLst>
        </pc:cxnChg>
        <pc:cxnChg chg="del">
          <ac:chgData name="North Way Pc01" userId="cff6afbd37fc979a" providerId="LiveId" clId="{10183F87-3F0B-44BF-9DB2-28EA8CF8489F}" dt="2022-04-28T19:39:52.228" v="17" actId="478"/>
          <ac:cxnSpMkLst>
            <pc:docMk/>
            <pc:sldMk cId="993174610" sldId="344"/>
            <ac:cxnSpMk id="26" creationId="{48D2C060-C9B1-410C-993D-513DC708FFD9}"/>
          </ac:cxnSpMkLst>
        </pc:cxnChg>
      </pc:sldChg>
      <pc:sldChg chg="addSp delSp modSp mod">
        <pc:chgData name="North Way Pc01" userId="cff6afbd37fc979a" providerId="LiveId" clId="{10183F87-3F0B-44BF-9DB2-28EA8CF8489F}" dt="2022-04-28T19:43:55.903" v="75" actId="1076"/>
        <pc:sldMkLst>
          <pc:docMk/>
          <pc:sldMk cId="1008133943" sldId="346"/>
        </pc:sldMkLst>
        <pc:spChg chg="del">
          <ac:chgData name="North Way Pc01" userId="cff6afbd37fc979a" providerId="LiveId" clId="{10183F87-3F0B-44BF-9DB2-28EA8CF8489F}" dt="2022-04-28T19:43:31.189" v="70" actId="478"/>
          <ac:spMkLst>
            <pc:docMk/>
            <pc:sldMk cId="1008133943" sldId="346"/>
            <ac:spMk id="18" creationId="{669CB34E-CFD1-4E6F-B886-8BD6671DB5D3}"/>
          </ac:spMkLst>
        </pc:spChg>
        <pc:spChg chg="add mod">
          <ac:chgData name="North Way Pc01" userId="cff6afbd37fc979a" providerId="LiveId" clId="{10183F87-3F0B-44BF-9DB2-28EA8CF8489F}" dt="2022-04-28T19:43:44.037" v="73" actId="1076"/>
          <ac:spMkLst>
            <pc:docMk/>
            <pc:sldMk cId="1008133943" sldId="346"/>
            <ac:spMk id="28" creationId="{BD5C003A-708B-4B9A-A75F-CDBDB37CA6DE}"/>
          </ac:spMkLst>
        </pc:spChg>
        <pc:spChg chg="del">
          <ac:chgData name="North Way Pc01" userId="cff6afbd37fc979a" providerId="LiveId" clId="{10183F87-3F0B-44BF-9DB2-28EA8CF8489F}" dt="2022-04-28T19:43:28.085" v="69" actId="478"/>
          <ac:spMkLst>
            <pc:docMk/>
            <pc:sldMk cId="1008133943" sldId="346"/>
            <ac:spMk id="39" creationId="{59FDD7E8-BE25-496E-A911-856AE5461869}"/>
          </ac:spMkLst>
        </pc:spChg>
        <pc:spChg chg="del">
          <ac:chgData name="North Way Pc01" userId="cff6afbd37fc979a" providerId="LiveId" clId="{10183F87-3F0B-44BF-9DB2-28EA8CF8489F}" dt="2022-04-28T19:43:28.085" v="69" actId="478"/>
          <ac:spMkLst>
            <pc:docMk/>
            <pc:sldMk cId="1008133943" sldId="346"/>
            <ac:spMk id="40" creationId="{3EB0444D-1550-4FEC-A8DE-5D18623CDC1B}"/>
          </ac:spMkLst>
        </pc:spChg>
        <pc:spChg chg="del">
          <ac:chgData name="North Way Pc01" userId="cff6afbd37fc979a" providerId="LiveId" clId="{10183F87-3F0B-44BF-9DB2-28EA8CF8489F}" dt="2022-04-28T19:43:17.692" v="67" actId="478"/>
          <ac:spMkLst>
            <pc:docMk/>
            <pc:sldMk cId="1008133943" sldId="346"/>
            <ac:spMk id="41" creationId="{E63F2CF2-7E2E-4912-BDFF-9E397F3D49B2}"/>
          </ac:spMkLst>
        </pc:spChg>
        <pc:spChg chg="del">
          <ac:chgData name="North Way Pc01" userId="cff6afbd37fc979a" providerId="LiveId" clId="{10183F87-3F0B-44BF-9DB2-28EA8CF8489F}" dt="2022-04-28T19:43:17.692" v="67" actId="478"/>
          <ac:spMkLst>
            <pc:docMk/>
            <pc:sldMk cId="1008133943" sldId="346"/>
            <ac:spMk id="42" creationId="{7F825B03-4157-4143-A3D4-42BB94CDD02D}"/>
          </ac:spMkLst>
        </pc:spChg>
        <pc:spChg chg="del">
          <ac:chgData name="North Way Pc01" userId="cff6afbd37fc979a" providerId="LiveId" clId="{10183F87-3F0B-44BF-9DB2-28EA8CF8489F}" dt="2022-04-28T19:43:21.403" v="68" actId="478"/>
          <ac:spMkLst>
            <pc:docMk/>
            <pc:sldMk cId="1008133943" sldId="346"/>
            <ac:spMk id="43" creationId="{4A6D0966-8B88-4DC9-9AE6-0E827C0241C5}"/>
          </ac:spMkLst>
        </pc:spChg>
        <pc:spChg chg="del">
          <ac:chgData name="North Way Pc01" userId="cff6afbd37fc979a" providerId="LiveId" clId="{10183F87-3F0B-44BF-9DB2-28EA8CF8489F}" dt="2022-04-28T19:43:28.085" v="69" actId="478"/>
          <ac:spMkLst>
            <pc:docMk/>
            <pc:sldMk cId="1008133943" sldId="346"/>
            <ac:spMk id="44" creationId="{9D0217FA-284C-45CE-B339-0B782683B1E5}"/>
          </ac:spMkLst>
        </pc:spChg>
        <pc:spChg chg="del">
          <ac:chgData name="North Way Pc01" userId="cff6afbd37fc979a" providerId="LiveId" clId="{10183F87-3F0B-44BF-9DB2-28EA8CF8489F}" dt="2022-04-28T19:43:28.085" v="69" actId="478"/>
          <ac:spMkLst>
            <pc:docMk/>
            <pc:sldMk cId="1008133943" sldId="346"/>
            <ac:spMk id="45" creationId="{D2156474-6531-4049-9511-F703D2193FE2}"/>
          </ac:spMkLst>
        </pc:spChg>
        <pc:spChg chg="del">
          <ac:chgData name="North Way Pc01" userId="cff6afbd37fc979a" providerId="LiveId" clId="{10183F87-3F0B-44BF-9DB2-28EA8CF8489F}" dt="2022-04-28T19:43:21.403" v="68" actId="478"/>
          <ac:spMkLst>
            <pc:docMk/>
            <pc:sldMk cId="1008133943" sldId="346"/>
            <ac:spMk id="47" creationId="{53104823-36FE-427D-8193-3D3B1A55DB42}"/>
          </ac:spMkLst>
        </pc:spChg>
        <pc:spChg chg="del">
          <ac:chgData name="North Way Pc01" userId="cff6afbd37fc979a" providerId="LiveId" clId="{10183F87-3F0B-44BF-9DB2-28EA8CF8489F}" dt="2022-04-28T19:43:17.692" v="67" actId="478"/>
          <ac:spMkLst>
            <pc:docMk/>
            <pc:sldMk cId="1008133943" sldId="346"/>
            <ac:spMk id="74" creationId="{884081C0-0F16-4C00-906A-DCBF47D17D9B}"/>
          </ac:spMkLst>
        </pc:spChg>
        <pc:spChg chg="del">
          <ac:chgData name="North Way Pc01" userId="cff6afbd37fc979a" providerId="LiveId" clId="{10183F87-3F0B-44BF-9DB2-28EA8CF8489F}" dt="2022-04-28T19:43:17.692" v="67" actId="478"/>
          <ac:spMkLst>
            <pc:docMk/>
            <pc:sldMk cId="1008133943" sldId="346"/>
            <ac:spMk id="75" creationId="{C318C731-6DF4-4235-A963-F8BC2578C518}"/>
          </ac:spMkLst>
        </pc:spChg>
        <pc:spChg chg="del">
          <ac:chgData name="North Way Pc01" userId="cff6afbd37fc979a" providerId="LiveId" clId="{10183F87-3F0B-44BF-9DB2-28EA8CF8489F}" dt="2022-04-28T19:43:17.692" v="67" actId="478"/>
          <ac:spMkLst>
            <pc:docMk/>
            <pc:sldMk cId="1008133943" sldId="346"/>
            <ac:spMk id="76" creationId="{28F78A68-10B4-44E3-8E71-C9EF84DA8487}"/>
          </ac:spMkLst>
        </pc:spChg>
        <pc:spChg chg="del">
          <ac:chgData name="North Way Pc01" userId="cff6afbd37fc979a" providerId="LiveId" clId="{10183F87-3F0B-44BF-9DB2-28EA8CF8489F}" dt="2022-04-28T19:43:28.085" v="69" actId="478"/>
          <ac:spMkLst>
            <pc:docMk/>
            <pc:sldMk cId="1008133943" sldId="346"/>
            <ac:spMk id="83" creationId="{1B0843A5-6CF5-4564-804F-C683D759DB2C}"/>
          </ac:spMkLst>
        </pc:spChg>
        <pc:grpChg chg="del">
          <ac:chgData name="North Way Pc01" userId="cff6afbd37fc979a" providerId="LiveId" clId="{10183F87-3F0B-44BF-9DB2-28EA8CF8489F}" dt="2022-04-28T19:43:33.620" v="71" actId="478"/>
          <ac:grpSpMkLst>
            <pc:docMk/>
            <pc:sldMk cId="1008133943" sldId="346"/>
            <ac:grpSpMk id="33" creationId="{05E8AB4C-DA33-4EB5-B28E-57936E871008}"/>
          </ac:grpSpMkLst>
        </pc:grpChg>
        <pc:graphicFrameChg chg="add mod">
          <ac:chgData name="North Way Pc01" userId="cff6afbd37fc979a" providerId="LiveId" clId="{10183F87-3F0B-44BF-9DB2-28EA8CF8489F}" dt="2022-04-28T19:43:55.903" v="75" actId="1076"/>
          <ac:graphicFrameMkLst>
            <pc:docMk/>
            <pc:sldMk cId="1008133943" sldId="346"/>
            <ac:graphicFrameMk id="29" creationId="{2517719F-E246-4968-B5A1-B0C98663DFB0}"/>
          </ac:graphicFrameMkLst>
        </pc:graphicFrameChg>
        <pc:picChg chg="del">
          <ac:chgData name="North Way Pc01" userId="cff6afbd37fc979a" providerId="LiveId" clId="{10183F87-3F0B-44BF-9DB2-28EA8CF8489F}" dt="2022-04-28T19:43:28.085" v="69" actId="478"/>
          <ac:picMkLst>
            <pc:docMk/>
            <pc:sldMk cId="1008133943" sldId="346"/>
            <ac:picMk id="77" creationId="{5FDBC1D4-4043-475E-AE41-28368D85B20B}"/>
          </ac:picMkLst>
        </pc:picChg>
        <pc:picChg chg="del">
          <ac:chgData name="North Way Pc01" userId="cff6afbd37fc979a" providerId="LiveId" clId="{10183F87-3F0B-44BF-9DB2-28EA8CF8489F}" dt="2022-04-28T19:43:28.085" v="69" actId="478"/>
          <ac:picMkLst>
            <pc:docMk/>
            <pc:sldMk cId="1008133943" sldId="346"/>
            <ac:picMk id="78" creationId="{BF8AFA9D-8D55-4446-BCB8-06C403C318F6}"/>
          </ac:picMkLst>
        </pc:picChg>
        <pc:picChg chg="del">
          <ac:chgData name="North Way Pc01" userId="cff6afbd37fc979a" providerId="LiveId" clId="{10183F87-3F0B-44BF-9DB2-28EA8CF8489F}" dt="2022-04-28T19:43:17.692" v="67" actId="478"/>
          <ac:picMkLst>
            <pc:docMk/>
            <pc:sldMk cId="1008133943" sldId="346"/>
            <ac:picMk id="79" creationId="{BA9F27A2-262C-46D5-9C90-5D982E9373C1}"/>
          </ac:picMkLst>
        </pc:picChg>
        <pc:picChg chg="del">
          <ac:chgData name="North Way Pc01" userId="cff6afbd37fc979a" providerId="LiveId" clId="{10183F87-3F0B-44BF-9DB2-28EA8CF8489F}" dt="2022-04-28T19:43:17.692" v="67" actId="478"/>
          <ac:picMkLst>
            <pc:docMk/>
            <pc:sldMk cId="1008133943" sldId="346"/>
            <ac:picMk id="80" creationId="{E31EF4A8-D59F-470C-BE67-C556E5CB0E26}"/>
          </ac:picMkLst>
        </pc:picChg>
        <pc:picChg chg="del">
          <ac:chgData name="North Way Pc01" userId="cff6afbd37fc979a" providerId="LiveId" clId="{10183F87-3F0B-44BF-9DB2-28EA8CF8489F}" dt="2022-04-28T19:43:21.403" v="68" actId="478"/>
          <ac:picMkLst>
            <pc:docMk/>
            <pc:sldMk cId="1008133943" sldId="346"/>
            <ac:picMk id="81" creationId="{E87F3774-05A5-40C0-A0B7-6DC9B8503CB5}"/>
          </ac:picMkLst>
        </pc:picChg>
        <pc:picChg chg="del">
          <ac:chgData name="North Way Pc01" userId="cff6afbd37fc979a" providerId="LiveId" clId="{10183F87-3F0B-44BF-9DB2-28EA8CF8489F}" dt="2022-04-28T19:43:17.692" v="67" actId="478"/>
          <ac:picMkLst>
            <pc:docMk/>
            <pc:sldMk cId="1008133943" sldId="346"/>
            <ac:picMk id="82" creationId="{C8521EA8-921A-4240-ABF3-47F3DAFD315C}"/>
          </ac:picMkLst>
        </pc:picChg>
      </pc:sldChg>
      <pc:sldChg chg="add del">
        <pc:chgData name="North Way Pc01" userId="cff6afbd37fc979a" providerId="LiveId" clId="{10183F87-3F0B-44BF-9DB2-28EA8CF8489F}" dt="2022-04-28T19:45:02.542" v="76"/>
        <pc:sldMkLst>
          <pc:docMk/>
          <pc:sldMk cId="515301538" sldId="347"/>
        </pc:sldMkLst>
      </pc:sldChg>
      <pc:sldChg chg="del">
        <pc:chgData name="North Way Pc01" userId="cff6afbd37fc979a" providerId="LiveId" clId="{10183F87-3F0B-44BF-9DB2-28EA8CF8489F}" dt="2022-04-28T20:02:24.856" v="390" actId="47"/>
        <pc:sldMkLst>
          <pc:docMk/>
          <pc:sldMk cId="3229666312" sldId="367"/>
        </pc:sldMkLst>
      </pc:sldChg>
      <pc:sldChg chg="del">
        <pc:chgData name="North Way Pc01" userId="cff6afbd37fc979a" providerId="LiveId" clId="{10183F87-3F0B-44BF-9DB2-28EA8CF8489F}" dt="2022-04-28T20:02:27.144" v="391" actId="47"/>
        <pc:sldMkLst>
          <pc:docMk/>
          <pc:sldMk cId="3697557191" sldId="368"/>
        </pc:sldMkLst>
      </pc:sldChg>
      <pc:sldChg chg="modSp mod">
        <pc:chgData name="North Way Pc01" userId="cff6afbd37fc979a" providerId="LiveId" clId="{10183F87-3F0B-44BF-9DB2-28EA8CF8489F}" dt="2022-04-28T19:38:33.667" v="13" actId="207"/>
        <pc:sldMkLst>
          <pc:docMk/>
          <pc:sldMk cId="1439406778" sldId="374"/>
        </pc:sldMkLst>
        <pc:spChg chg="mod">
          <ac:chgData name="North Way Pc01" userId="cff6afbd37fc979a" providerId="LiveId" clId="{10183F87-3F0B-44BF-9DB2-28EA8CF8489F}" dt="2022-04-28T19:38:33.667" v="13" actId="207"/>
          <ac:spMkLst>
            <pc:docMk/>
            <pc:sldMk cId="1439406778" sldId="374"/>
            <ac:spMk id="23" creationId="{0F320B12-DAC7-4040-A9AD-1C5E8C5A08C7}"/>
          </ac:spMkLst>
        </pc:spChg>
      </pc:sldChg>
      <pc:sldChg chg="del">
        <pc:chgData name="North Way Pc01" userId="cff6afbd37fc979a" providerId="LiveId" clId="{10183F87-3F0B-44BF-9DB2-28EA8CF8489F}" dt="2022-04-28T20:02:07.546" v="387" actId="47"/>
        <pc:sldMkLst>
          <pc:docMk/>
          <pc:sldMk cId="1890322751" sldId="376"/>
        </pc:sldMkLst>
      </pc:sldChg>
      <pc:sldChg chg="addSp delSp modSp add mod">
        <pc:chgData name="North Way Pc01" userId="cff6afbd37fc979a" providerId="LiveId" clId="{10183F87-3F0B-44BF-9DB2-28EA8CF8489F}" dt="2022-04-28T19:42:30.599" v="65" actId="1076"/>
        <pc:sldMkLst>
          <pc:docMk/>
          <pc:sldMk cId="2458669281" sldId="377"/>
        </pc:sldMkLst>
        <pc:spChg chg="add mod">
          <ac:chgData name="North Way Pc01" userId="cff6afbd37fc979a" providerId="LiveId" clId="{10183F87-3F0B-44BF-9DB2-28EA8CF8489F}" dt="2022-04-28T19:42:11.925" v="62"/>
          <ac:spMkLst>
            <pc:docMk/>
            <pc:sldMk cId="2458669281" sldId="377"/>
            <ac:spMk id="13" creationId="{E7174FD0-7251-4F9C-AE01-06D581A2313D}"/>
          </ac:spMkLst>
        </pc:spChg>
        <pc:spChg chg="mod">
          <ac:chgData name="North Way Pc01" userId="cff6afbd37fc979a" providerId="LiveId" clId="{10183F87-3F0B-44BF-9DB2-28EA8CF8489F}" dt="2022-04-28T19:42:30.599" v="65" actId="1076"/>
          <ac:spMkLst>
            <pc:docMk/>
            <pc:sldMk cId="2458669281" sldId="377"/>
            <ac:spMk id="18" creationId="{669CB34E-CFD1-4E6F-B886-8BD6671DB5D3}"/>
          </ac:spMkLst>
        </pc:spChg>
        <pc:spChg chg="del">
          <ac:chgData name="North Way Pc01" userId="cff6afbd37fc979a" providerId="LiveId" clId="{10183F87-3F0B-44BF-9DB2-28EA8CF8489F}" dt="2022-04-28T19:41:52.046" v="59" actId="478"/>
          <ac:spMkLst>
            <pc:docMk/>
            <pc:sldMk cId="2458669281" sldId="377"/>
            <ac:spMk id="46" creationId="{DF7AAA28-4296-4389-8DAB-261ABDCCEECD}"/>
          </ac:spMkLst>
        </pc:spChg>
        <pc:spChg chg="del">
          <ac:chgData name="North Way Pc01" userId="cff6afbd37fc979a" providerId="LiveId" clId="{10183F87-3F0B-44BF-9DB2-28EA8CF8489F}" dt="2022-04-28T19:41:52.046" v="59" actId="478"/>
          <ac:spMkLst>
            <pc:docMk/>
            <pc:sldMk cId="2458669281" sldId="377"/>
            <ac:spMk id="47" creationId="{AD3FE703-5D36-4235-8882-98595DBA5940}"/>
          </ac:spMkLst>
        </pc:spChg>
        <pc:spChg chg="del">
          <ac:chgData name="North Way Pc01" userId="cff6afbd37fc979a" providerId="LiveId" clId="{10183F87-3F0B-44BF-9DB2-28EA8CF8489F}" dt="2022-04-28T19:41:52.046" v="59" actId="478"/>
          <ac:spMkLst>
            <pc:docMk/>
            <pc:sldMk cId="2458669281" sldId="377"/>
            <ac:spMk id="48" creationId="{24901BAC-C000-4664-BC1B-DC5EBAE8616E}"/>
          </ac:spMkLst>
        </pc:spChg>
        <pc:spChg chg="del">
          <ac:chgData name="North Way Pc01" userId="cff6afbd37fc979a" providerId="LiveId" clId="{10183F87-3F0B-44BF-9DB2-28EA8CF8489F}" dt="2022-04-28T19:41:52.046" v="59" actId="478"/>
          <ac:spMkLst>
            <pc:docMk/>
            <pc:sldMk cId="2458669281" sldId="377"/>
            <ac:spMk id="50" creationId="{46A07548-0475-40C9-A4CB-3B65FA55D5EE}"/>
          </ac:spMkLst>
        </pc:spChg>
        <pc:spChg chg="del">
          <ac:chgData name="North Way Pc01" userId="cff6afbd37fc979a" providerId="LiveId" clId="{10183F87-3F0B-44BF-9DB2-28EA8CF8489F}" dt="2022-04-28T19:41:58.046" v="61" actId="478"/>
          <ac:spMkLst>
            <pc:docMk/>
            <pc:sldMk cId="2458669281" sldId="377"/>
            <ac:spMk id="51" creationId="{69EEBBB9-8B33-4D23-8FEA-A5E2D7B56F44}"/>
          </ac:spMkLst>
        </pc:spChg>
        <pc:spChg chg="del">
          <ac:chgData name="North Way Pc01" userId="cff6afbd37fc979a" providerId="LiveId" clId="{10183F87-3F0B-44BF-9DB2-28EA8CF8489F}" dt="2022-04-28T19:41:52.046" v="59" actId="478"/>
          <ac:spMkLst>
            <pc:docMk/>
            <pc:sldMk cId="2458669281" sldId="377"/>
            <ac:spMk id="53" creationId="{14F51C4C-40BE-44C0-BAA0-543A1510000D}"/>
          </ac:spMkLst>
        </pc:spChg>
        <pc:spChg chg="del">
          <ac:chgData name="North Way Pc01" userId="cff6afbd37fc979a" providerId="LiveId" clId="{10183F87-3F0B-44BF-9DB2-28EA8CF8489F}" dt="2022-04-28T19:41:52.046" v="59" actId="478"/>
          <ac:spMkLst>
            <pc:docMk/>
            <pc:sldMk cId="2458669281" sldId="377"/>
            <ac:spMk id="54" creationId="{28CFBF7F-9DA4-475E-A58C-05B8F7F6FF78}"/>
          </ac:spMkLst>
        </pc:spChg>
        <pc:spChg chg="del">
          <ac:chgData name="North Way Pc01" userId="cff6afbd37fc979a" providerId="LiveId" clId="{10183F87-3F0B-44BF-9DB2-28EA8CF8489F}" dt="2022-04-28T19:41:52.046" v="59" actId="478"/>
          <ac:spMkLst>
            <pc:docMk/>
            <pc:sldMk cId="2458669281" sldId="377"/>
            <ac:spMk id="55" creationId="{10CF7C19-85FA-4336-BEB5-3E119F233230}"/>
          </ac:spMkLst>
        </pc:spChg>
        <pc:spChg chg="del">
          <ac:chgData name="North Way Pc01" userId="cff6afbd37fc979a" providerId="LiveId" clId="{10183F87-3F0B-44BF-9DB2-28EA8CF8489F}" dt="2022-04-28T19:41:55.837" v="60" actId="478"/>
          <ac:spMkLst>
            <pc:docMk/>
            <pc:sldMk cId="2458669281" sldId="377"/>
            <ac:spMk id="56" creationId="{3B6A9915-75AB-4D8D-9D8F-929F04780542}"/>
          </ac:spMkLst>
        </pc:spChg>
        <pc:picChg chg="add mod">
          <ac:chgData name="North Way Pc01" userId="cff6afbd37fc979a" providerId="LiveId" clId="{10183F87-3F0B-44BF-9DB2-28EA8CF8489F}" dt="2022-04-28T19:42:11.925" v="62"/>
          <ac:picMkLst>
            <pc:docMk/>
            <pc:sldMk cId="2458669281" sldId="377"/>
            <ac:picMk id="14" creationId="{6D26ED71-58E6-4A7A-939E-2BA20427AB75}"/>
          </ac:picMkLst>
        </pc:picChg>
      </pc:sldChg>
      <pc:sldChg chg="addSp delSp modSp add mod">
        <pc:chgData name="North Way Pc01" userId="cff6afbd37fc979a" providerId="LiveId" clId="{10183F87-3F0B-44BF-9DB2-28EA8CF8489F}" dt="2022-04-28T19:49:03.609" v="142" actId="20577"/>
        <pc:sldMkLst>
          <pc:docMk/>
          <pc:sldMk cId="2738447344" sldId="378"/>
        </pc:sldMkLst>
        <pc:spChg chg="mod">
          <ac:chgData name="North Way Pc01" userId="cff6afbd37fc979a" providerId="LiveId" clId="{10183F87-3F0B-44BF-9DB2-28EA8CF8489F}" dt="2022-04-28T19:49:03.609" v="142" actId="20577"/>
          <ac:spMkLst>
            <pc:docMk/>
            <pc:sldMk cId="2738447344" sldId="378"/>
            <ac:spMk id="10" creationId="{96815FF1-2DCA-41DB-A9BF-4BB804915BA2}"/>
          </ac:spMkLst>
        </pc:spChg>
        <pc:spChg chg="add mod">
          <ac:chgData name="North Way Pc01" userId="cff6afbd37fc979a" providerId="LiveId" clId="{10183F87-3F0B-44BF-9DB2-28EA8CF8489F}" dt="2022-04-28T19:48:40.853" v="120" actId="1076"/>
          <ac:spMkLst>
            <pc:docMk/>
            <pc:sldMk cId="2738447344" sldId="378"/>
            <ac:spMk id="14" creationId="{C7366CDC-8958-46EC-97B1-902F4895F6DE}"/>
          </ac:spMkLst>
        </pc:spChg>
        <pc:spChg chg="del">
          <ac:chgData name="North Way Pc01" userId="cff6afbd37fc979a" providerId="LiveId" clId="{10183F87-3F0B-44BF-9DB2-28EA8CF8489F}" dt="2022-04-28T19:48:29.084" v="118" actId="478"/>
          <ac:spMkLst>
            <pc:docMk/>
            <pc:sldMk cId="2738447344" sldId="378"/>
            <ac:spMk id="22" creationId="{1698A171-EBCE-411D-881E-E89985E9DBC8}"/>
          </ac:spMkLst>
        </pc:spChg>
        <pc:spChg chg="del">
          <ac:chgData name="North Way Pc01" userId="cff6afbd37fc979a" providerId="LiveId" clId="{10183F87-3F0B-44BF-9DB2-28EA8CF8489F}" dt="2022-04-28T19:48:23.671" v="116" actId="478"/>
          <ac:spMkLst>
            <pc:docMk/>
            <pc:sldMk cId="2738447344" sldId="378"/>
            <ac:spMk id="23" creationId="{C8228D39-7668-46F6-83AA-648E9AA4AB53}"/>
          </ac:spMkLst>
        </pc:spChg>
        <pc:spChg chg="del">
          <ac:chgData name="North Way Pc01" userId="cff6afbd37fc979a" providerId="LiveId" clId="{10183F87-3F0B-44BF-9DB2-28EA8CF8489F}" dt="2022-04-28T19:48:23.671" v="116" actId="478"/>
          <ac:spMkLst>
            <pc:docMk/>
            <pc:sldMk cId="2738447344" sldId="378"/>
            <ac:spMk id="24" creationId="{C9100EF4-3964-4B95-894E-89FCB096BE83}"/>
          </ac:spMkLst>
        </pc:spChg>
        <pc:spChg chg="del">
          <ac:chgData name="North Way Pc01" userId="cff6afbd37fc979a" providerId="LiveId" clId="{10183F87-3F0B-44BF-9DB2-28EA8CF8489F}" dt="2022-04-28T19:48:23.671" v="116" actId="478"/>
          <ac:spMkLst>
            <pc:docMk/>
            <pc:sldMk cId="2738447344" sldId="378"/>
            <ac:spMk id="28" creationId="{7507B39D-DA11-4CA9-83F8-A0F5371A2EFE}"/>
          </ac:spMkLst>
        </pc:spChg>
        <pc:graphicFrameChg chg="add mod">
          <ac:chgData name="North Way Pc01" userId="cff6afbd37fc979a" providerId="LiveId" clId="{10183F87-3F0B-44BF-9DB2-28EA8CF8489F}" dt="2022-04-28T19:48:40.853" v="120" actId="1076"/>
          <ac:graphicFrameMkLst>
            <pc:docMk/>
            <pc:sldMk cId="2738447344" sldId="378"/>
            <ac:graphicFrameMk id="15" creationId="{023B2828-2166-48C0-A24C-3684F76D2BBA}"/>
          </ac:graphicFrameMkLst>
        </pc:graphicFrameChg>
        <pc:graphicFrameChg chg="del">
          <ac:chgData name="North Way Pc01" userId="cff6afbd37fc979a" providerId="LiveId" clId="{10183F87-3F0B-44BF-9DB2-28EA8CF8489F}" dt="2022-04-28T19:48:23.671" v="116" actId="478"/>
          <ac:graphicFrameMkLst>
            <pc:docMk/>
            <pc:sldMk cId="2738447344" sldId="378"/>
            <ac:graphicFrameMk id="21" creationId="{D199BBFB-69FA-43A9-9608-C0E7E624F65A}"/>
          </ac:graphicFrameMkLst>
        </pc:graphicFrameChg>
        <pc:picChg chg="add mod">
          <ac:chgData name="North Way Pc01" userId="cff6afbd37fc979a" providerId="LiveId" clId="{10183F87-3F0B-44BF-9DB2-28EA8CF8489F}" dt="2022-04-28T19:48:40.853" v="120" actId="1076"/>
          <ac:picMkLst>
            <pc:docMk/>
            <pc:sldMk cId="2738447344" sldId="378"/>
            <ac:picMk id="12" creationId="{3F797159-77AE-438B-82B5-678F0374DD54}"/>
          </ac:picMkLst>
        </pc:picChg>
        <pc:picChg chg="add mod">
          <ac:chgData name="North Way Pc01" userId="cff6afbd37fc979a" providerId="LiveId" clId="{10183F87-3F0B-44BF-9DB2-28EA8CF8489F}" dt="2022-04-28T19:48:40.853" v="120" actId="1076"/>
          <ac:picMkLst>
            <pc:docMk/>
            <pc:sldMk cId="2738447344" sldId="378"/>
            <ac:picMk id="13" creationId="{A1353179-4546-42E9-B7FB-162FCCD0B878}"/>
          </ac:picMkLst>
        </pc:picChg>
        <pc:picChg chg="del">
          <ac:chgData name="North Way Pc01" userId="cff6afbd37fc979a" providerId="LiveId" clId="{10183F87-3F0B-44BF-9DB2-28EA8CF8489F}" dt="2022-04-28T19:48:25.436" v="117" actId="478"/>
          <ac:picMkLst>
            <pc:docMk/>
            <pc:sldMk cId="2738447344" sldId="378"/>
            <ac:picMk id="20" creationId="{AF3B584A-A01A-41D5-AE4D-634F19408825}"/>
          </ac:picMkLst>
        </pc:picChg>
        <pc:cxnChg chg="mod">
          <ac:chgData name="North Way Pc01" userId="cff6afbd37fc979a" providerId="LiveId" clId="{10183F87-3F0B-44BF-9DB2-28EA8CF8489F}" dt="2022-04-28T19:48:48.667" v="121" actId="1076"/>
          <ac:cxnSpMkLst>
            <pc:docMk/>
            <pc:sldMk cId="2738447344" sldId="378"/>
            <ac:cxnSpMk id="11" creationId="{0BC07A84-CB14-48E0-B320-9C1BC287EFEC}"/>
          </ac:cxnSpMkLst>
        </pc:cxnChg>
      </pc:sldChg>
      <pc:sldChg chg="addSp delSp modSp add mod">
        <pc:chgData name="North Way Pc01" userId="cff6afbd37fc979a" providerId="LiveId" clId="{10183F87-3F0B-44BF-9DB2-28EA8CF8489F}" dt="2022-04-28T19:50:46.243" v="153" actId="14100"/>
        <pc:sldMkLst>
          <pc:docMk/>
          <pc:sldMk cId="2462744481" sldId="379"/>
        </pc:sldMkLst>
        <pc:spChg chg="del">
          <ac:chgData name="North Way Pc01" userId="cff6afbd37fc979a" providerId="LiveId" clId="{10183F87-3F0B-44BF-9DB2-28EA8CF8489F}" dt="2022-04-28T19:49:56.828" v="146" actId="478"/>
          <ac:spMkLst>
            <pc:docMk/>
            <pc:sldMk cId="2462744481" sldId="379"/>
            <ac:spMk id="14" creationId="{C7366CDC-8958-46EC-97B1-902F4895F6DE}"/>
          </ac:spMkLst>
        </pc:spChg>
        <pc:spChg chg="add mod">
          <ac:chgData name="North Way Pc01" userId="cff6afbd37fc979a" providerId="LiveId" clId="{10183F87-3F0B-44BF-9DB2-28EA8CF8489F}" dt="2022-04-28T19:50:18.267" v="148"/>
          <ac:spMkLst>
            <pc:docMk/>
            <pc:sldMk cId="2462744481" sldId="379"/>
            <ac:spMk id="16" creationId="{AB50505C-8DA6-4CF7-9B4A-92E4E3D9BB0B}"/>
          </ac:spMkLst>
        </pc:spChg>
        <pc:spChg chg="add mod">
          <ac:chgData name="North Way Pc01" userId="cff6afbd37fc979a" providerId="LiveId" clId="{10183F87-3F0B-44BF-9DB2-28EA8CF8489F}" dt="2022-04-28T19:50:46.243" v="153" actId="14100"/>
          <ac:spMkLst>
            <pc:docMk/>
            <pc:sldMk cId="2462744481" sldId="379"/>
            <ac:spMk id="17" creationId="{36213CCE-5781-4A5E-8470-E9B075B815BA}"/>
          </ac:spMkLst>
        </pc:spChg>
        <pc:picChg chg="add mod">
          <ac:chgData name="North Way Pc01" userId="cff6afbd37fc979a" providerId="LiveId" clId="{10183F87-3F0B-44BF-9DB2-28EA8CF8489F}" dt="2022-04-28T19:50:08.795" v="147"/>
          <ac:picMkLst>
            <pc:docMk/>
            <pc:sldMk cId="2462744481" sldId="379"/>
            <ac:picMk id="9" creationId="{16BC1E01-C3F7-4859-B88B-01E2BFE9EA5B}"/>
          </ac:picMkLst>
        </pc:picChg>
        <pc:picChg chg="del">
          <ac:chgData name="North Way Pc01" userId="cff6afbd37fc979a" providerId="LiveId" clId="{10183F87-3F0B-44BF-9DB2-28EA8CF8489F}" dt="2022-04-28T19:49:52.060" v="144" actId="478"/>
          <ac:picMkLst>
            <pc:docMk/>
            <pc:sldMk cId="2462744481" sldId="379"/>
            <ac:picMk id="12" creationId="{3F797159-77AE-438B-82B5-678F0374DD54}"/>
          </ac:picMkLst>
        </pc:picChg>
        <pc:picChg chg="del">
          <ac:chgData name="North Way Pc01" userId="cff6afbd37fc979a" providerId="LiveId" clId="{10183F87-3F0B-44BF-9DB2-28EA8CF8489F}" dt="2022-04-28T19:49:54.603" v="145" actId="478"/>
          <ac:picMkLst>
            <pc:docMk/>
            <pc:sldMk cId="2462744481" sldId="379"/>
            <ac:picMk id="13" creationId="{A1353179-4546-42E9-B7FB-162FCCD0B878}"/>
          </ac:picMkLst>
        </pc:picChg>
      </pc:sldChg>
      <pc:sldChg chg="addSp delSp modSp add mod">
        <pc:chgData name="North Way Pc01" userId="cff6afbd37fc979a" providerId="LiveId" clId="{10183F87-3F0B-44BF-9DB2-28EA8CF8489F}" dt="2022-04-28T19:59:07.075" v="317" actId="1076"/>
        <pc:sldMkLst>
          <pc:docMk/>
          <pc:sldMk cId="3265964363" sldId="380"/>
        </pc:sldMkLst>
        <pc:spChg chg="mod">
          <ac:chgData name="North Way Pc01" userId="cff6afbd37fc979a" providerId="LiveId" clId="{10183F87-3F0B-44BF-9DB2-28EA8CF8489F}" dt="2022-04-28T19:52:47.187" v="218" actId="20577"/>
          <ac:spMkLst>
            <pc:docMk/>
            <pc:sldMk cId="3265964363" sldId="380"/>
            <ac:spMk id="10" creationId="{96815FF1-2DCA-41DB-A9BF-4BB804915BA2}"/>
          </ac:spMkLst>
        </pc:spChg>
        <pc:spChg chg="add mod">
          <ac:chgData name="North Way Pc01" userId="cff6afbd37fc979a" providerId="LiveId" clId="{10183F87-3F0B-44BF-9DB2-28EA8CF8489F}" dt="2022-04-28T19:52:16.756" v="188"/>
          <ac:spMkLst>
            <pc:docMk/>
            <pc:sldMk cId="3265964363" sldId="380"/>
            <ac:spMk id="14" creationId="{B504436A-845F-4723-BFE8-602791D78BE7}"/>
          </ac:spMkLst>
        </pc:spChg>
        <pc:spChg chg="del">
          <ac:chgData name="North Way Pc01" userId="cff6afbd37fc979a" providerId="LiveId" clId="{10183F87-3F0B-44BF-9DB2-28EA8CF8489F}" dt="2022-04-28T19:51:12.345" v="156" actId="478"/>
          <ac:spMkLst>
            <pc:docMk/>
            <pc:sldMk cId="3265964363" sldId="380"/>
            <ac:spMk id="16" creationId="{AB50505C-8DA6-4CF7-9B4A-92E4E3D9BB0B}"/>
          </ac:spMkLst>
        </pc:spChg>
        <pc:spChg chg="del">
          <ac:chgData name="North Way Pc01" userId="cff6afbd37fc979a" providerId="LiveId" clId="{10183F87-3F0B-44BF-9DB2-28EA8CF8489F}" dt="2022-04-28T19:51:14.348" v="157" actId="478"/>
          <ac:spMkLst>
            <pc:docMk/>
            <pc:sldMk cId="3265964363" sldId="380"/>
            <ac:spMk id="17" creationId="{36213CCE-5781-4A5E-8470-E9B075B815BA}"/>
          </ac:spMkLst>
        </pc:spChg>
        <pc:spChg chg="add mod">
          <ac:chgData name="North Way Pc01" userId="cff6afbd37fc979a" providerId="LiveId" clId="{10183F87-3F0B-44BF-9DB2-28EA8CF8489F}" dt="2022-04-28T19:59:07.075" v="317" actId="1076"/>
          <ac:spMkLst>
            <pc:docMk/>
            <pc:sldMk cId="3265964363" sldId="380"/>
            <ac:spMk id="19" creationId="{B74B43C5-DC5D-4F4D-A43E-33A2B1E04C4C}"/>
          </ac:spMkLst>
        </pc:spChg>
        <pc:graphicFrameChg chg="mod">
          <ac:chgData name="North Way Pc01" userId="cff6afbd37fc979a" providerId="LiveId" clId="{10183F87-3F0B-44BF-9DB2-28EA8CF8489F}" dt="2022-04-28T19:51:36.976" v="185" actId="20577"/>
          <ac:graphicFrameMkLst>
            <pc:docMk/>
            <pc:sldMk cId="3265964363" sldId="380"/>
            <ac:graphicFrameMk id="15" creationId="{023B2828-2166-48C0-A24C-3684F76D2BBA}"/>
          </ac:graphicFrameMkLst>
        </pc:graphicFrameChg>
        <pc:picChg chg="del">
          <ac:chgData name="North Way Pc01" userId="cff6afbd37fc979a" providerId="LiveId" clId="{10183F87-3F0B-44BF-9DB2-28EA8CF8489F}" dt="2022-04-28T19:51:10.236" v="155" actId="478"/>
          <ac:picMkLst>
            <pc:docMk/>
            <pc:sldMk cId="3265964363" sldId="380"/>
            <ac:picMk id="9" creationId="{16BC1E01-C3F7-4859-B88B-01E2BFE9EA5B}"/>
          </ac:picMkLst>
        </pc:picChg>
        <pc:picChg chg="add mod">
          <ac:chgData name="North Way Pc01" userId="cff6afbd37fc979a" providerId="LiveId" clId="{10183F87-3F0B-44BF-9DB2-28EA8CF8489F}" dt="2022-04-28T19:51:49.811" v="186"/>
          <ac:picMkLst>
            <pc:docMk/>
            <pc:sldMk cId="3265964363" sldId="380"/>
            <ac:picMk id="12" creationId="{9C2D46BD-AA6F-4581-A3A2-7924158E61EF}"/>
          </ac:picMkLst>
        </pc:picChg>
        <pc:picChg chg="add mod">
          <ac:chgData name="North Way Pc01" userId="cff6afbd37fc979a" providerId="LiveId" clId="{10183F87-3F0B-44BF-9DB2-28EA8CF8489F}" dt="2022-04-28T19:52:28.301" v="189"/>
          <ac:picMkLst>
            <pc:docMk/>
            <pc:sldMk cId="3265964363" sldId="380"/>
            <ac:picMk id="18" creationId="{357BBE79-4B3F-40E5-B530-75B5E5988EB1}"/>
          </ac:picMkLst>
        </pc:picChg>
        <pc:cxnChg chg="add mod">
          <ac:chgData name="North Way Pc01" userId="cff6afbd37fc979a" providerId="LiveId" clId="{10183F87-3F0B-44BF-9DB2-28EA8CF8489F}" dt="2022-04-28T19:52:03.643" v="187"/>
          <ac:cxnSpMkLst>
            <pc:docMk/>
            <pc:sldMk cId="3265964363" sldId="380"/>
            <ac:cxnSpMk id="13" creationId="{095B26F1-4C44-409F-984B-555D2EC26323}"/>
          </ac:cxnSpMkLst>
        </pc:cxnChg>
      </pc:sldChg>
      <pc:sldChg chg="addSp delSp modSp add mod">
        <pc:chgData name="North Way Pc01" userId="cff6afbd37fc979a" providerId="LiveId" clId="{10183F87-3F0B-44BF-9DB2-28EA8CF8489F}" dt="2022-04-28T19:53:49.100" v="225" actId="1076"/>
        <pc:sldMkLst>
          <pc:docMk/>
          <pc:sldMk cId="3916980430" sldId="381"/>
        </pc:sldMkLst>
        <pc:spChg chg="del">
          <ac:chgData name="North Way Pc01" userId="cff6afbd37fc979a" providerId="LiveId" clId="{10183F87-3F0B-44BF-9DB2-28EA8CF8489F}" dt="2022-04-28T19:53:33.956" v="221" actId="478"/>
          <ac:spMkLst>
            <pc:docMk/>
            <pc:sldMk cId="3916980430" sldId="381"/>
            <ac:spMk id="14" creationId="{B504436A-845F-4723-BFE8-602791D78BE7}"/>
          </ac:spMkLst>
        </pc:spChg>
        <pc:spChg chg="add mod">
          <ac:chgData name="North Way Pc01" userId="cff6afbd37fc979a" providerId="LiveId" clId="{10183F87-3F0B-44BF-9DB2-28EA8CF8489F}" dt="2022-04-28T19:53:49.100" v="225" actId="1076"/>
          <ac:spMkLst>
            <pc:docMk/>
            <pc:sldMk cId="3916980430" sldId="381"/>
            <ac:spMk id="17" creationId="{6080E5D0-0A0F-4812-B1B4-2CAE37848022}"/>
          </ac:spMkLst>
        </pc:spChg>
        <pc:spChg chg="add mod">
          <ac:chgData name="North Way Pc01" userId="cff6afbd37fc979a" providerId="LiveId" clId="{10183F87-3F0B-44BF-9DB2-28EA8CF8489F}" dt="2022-04-28T19:53:49.100" v="225" actId="1076"/>
          <ac:spMkLst>
            <pc:docMk/>
            <pc:sldMk cId="3916980430" sldId="381"/>
            <ac:spMk id="19" creationId="{AD0C7571-9817-415E-8E7D-87AF9D5D20A8}"/>
          </ac:spMkLst>
        </pc:spChg>
        <pc:picChg chg="del">
          <ac:chgData name="North Way Pc01" userId="cff6afbd37fc979a" providerId="LiveId" clId="{10183F87-3F0B-44BF-9DB2-28EA8CF8489F}" dt="2022-04-28T19:53:32.060" v="220" actId="478"/>
          <ac:picMkLst>
            <pc:docMk/>
            <pc:sldMk cId="3916980430" sldId="381"/>
            <ac:picMk id="12" creationId="{9C2D46BD-AA6F-4581-A3A2-7924158E61EF}"/>
          </ac:picMkLst>
        </pc:picChg>
        <pc:picChg chg="add mod">
          <ac:chgData name="North Way Pc01" userId="cff6afbd37fc979a" providerId="LiveId" clId="{10183F87-3F0B-44BF-9DB2-28EA8CF8489F}" dt="2022-04-28T19:53:49.100" v="225" actId="1076"/>
          <ac:picMkLst>
            <pc:docMk/>
            <pc:sldMk cId="3916980430" sldId="381"/>
            <ac:picMk id="16" creationId="{6718E70A-B9B8-4766-A7FF-8805B9C23A74}"/>
          </ac:picMkLst>
        </pc:picChg>
        <pc:picChg chg="del">
          <ac:chgData name="North Way Pc01" userId="cff6afbd37fc979a" providerId="LiveId" clId="{10183F87-3F0B-44BF-9DB2-28EA8CF8489F}" dt="2022-04-28T19:53:42.403" v="222" actId="478"/>
          <ac:picMkLst>
            <pc:docMk/>
            <pc:sldMk cId="3916980430" sldId="381"/>
            <ac:picMk id="18" creationId="{357BBE79-4B3F-40E5-B530-75B5E5988EB1}"/>
          </ac:picMkLst>
        </pc:picChg>
        <pc:cxnChg chg="del">
          <ac:chgData name="North Way Pc01" userId="cff6afbd37fc979a" providerId="LiveId" clId="{10183F87-3F0B-44BF-9DB2-28EA8CF8489F}" dt="2022-04-28T19:53:44.188" v="223" actId="478"/>
          <ac:cxnSpMkLst>
            <pc:docMk/>
            <pc:sldMk cId="3916980430" sldId="381"/>
            <ac:cxnSpMk id="13" creationId="{095B26F1-4C44-409F-984B-555D2EC26323}"/>
          </ac:cxnSpMkLst>
        </pc:cxnChg>
      </pc:sldChg>
      <pc:sldChg chg="addSp delSp modSp add mod">
        <pc:chgData name="North Way Pc01" userId="cff6afbd37fc979a" providerId="LiveId" clId="{10183F87-3F0B-44BF-9DB2-28EA8CF8489F}" dt="2022-04-28T19:54:41.987" v="232" actId="167"/>
        <pc:sldMkLst>
          <pc:docMk/>
          <pc:sldMk cId="2388566122" sldId="382"/>
        </pc:sldMkLst>
        <pc:spChg chg="add mod">
          <ac:chgData name="North Way Pc01" userId="cff6afbd37fc979a" providerId="LiveId" clId="{10183F87-3F0B-44BF-9DB2-28EA8CF8489F}" dt="2022-04-28T19:54:26.412" v="230"/>
          <ac:spMkLst>
            <pc:docMk/>
            <pc:sldMk cId="2388566122" sldId="382"/>
            <ac:spMk id="12" creationId="{FA0B3229-16C5-4FEF-BA1D-87AF6BEC8D65}"/>
          </ac:spMkLst>
        </pc:spChg>
        <pc:spChg chg="del">
          <ac:chgData name="North Way Pc01" userId="cff6afbd37fc979a" providerId="LiveId" clId="{10183F87-3F0B-44BF-9DB2-28EA8CF8489F}" dt="2022-04-28T19:54:25.276" v="229" actId="478"/>
          <ac:spMkLst>
            <pc:docMk/>
            <pc:sldMk cId="2388566122" sldId="382"/>
            <ac:spMk id="17" creationId="{6080E5D0-0A0F-4812-B1B4-2CAE37848022}"/>
          </ac:spMkLst>
        </pc:spChg>
        <pc:spChg chg="del">
          <ac:chgData name="North Way Pc01" userId="cff6afbd37fc979a" providerId="LiveId" clId="{10183F87-3F0B-44BF-9DB2-28EA8CF8489F}" dt="2022-04-28T19:54:23.381" v="228" actId="478"/>
          <ac:spMkLst>
            <pc:docMk/>
            <pc:sldMk cId="2388566122" sldId="382"/>
            <ac:spMk id="19" creationId="{AD0C7571-9817-415E-8E7D-87AF9D5D20A8}"/>
          </ac:spMkLst>
        </pc:spChg>
        <pc:picChg chg="add mod">
          <ac:chgData name="North Way Pc01" userId="cff6afbd37fc979a" providerId="LiveId" clId="{10183F87-3F0B-44BF-9DB2-28EA8CF8489F}" dt="2022-04-28T19:54:26.412" v="230"/>
          <ac:picMkLst>
            <pc:docMk/>
            <pc:sldMk cId="2388566122" sldId="382"/>
            <ac:picMk id="9" creationId="{6D908AC1-9D9E-4229-94A3-EBE3FE92A84E}"/>
          </ac:picMkLst>
        </pc:picChg>
        <pc:picChg chg="add mod ord">
          <ac:chgData name="North Way Pc01" userId="cff6afbd37fc979a" providerId="LiveId" clId="{10183F87-3F0B-44BF-9DB2-28EA8CF8489F}" dt="2022-04-28T19:54:41.987" v="232" actId="167"/>
          <ac:picMkLst>
            <pc:docMk/>
            <pc:sldMk cId="2388566122" sldId="382"/>
            <ac:picMk id="13" creationId="{4891E297-D086-4017-9892-C6EB5D9F16EC}"/>
          </ac:picMkLst>
        </pc:picChg>
        <pc:picChg chg="del">
          <ac:chgData name="North Way Pc01" userId="cff6afbd37fc979a" providerId="LiveId" clId="{10183F87-3F0B-44BF-9DB2-28EA8CF8489F}" dt="2022-04-28T19:54:21.379" v="227" actId="478"/>
          <ac:picMkLst>
            <pc:docMk/>
            <pc:sldMk cId="2388566122" sldId="382"/>
            <ac:picMk id="16" creationId="{6718E70A-B9B8-4766-A7FF-8805B9C23A74}"/>
          </ac:picMkLst>
        </pc:picChg>
      </pc:sldChg>
      <pc:sldChg chg="addSp delSp modSp add mod">
        <pc:chgData name="North Way Pc01" userId="cff6afbd37fc979a" providerId="LiveId" clId="{10183F87-3F0B-44BF-9DB2-28EA8CF8489F}" dt="2022-04-28T19:55:43.211" v="239"/>
        <pc:sldMkLst>
          <pc:docMk/>
          <pc:sldMk cId="3249932710" sldId="383"/>
        </pc:sldMkLst>
        <pc:spChg chg="del">
          <ac:chgData name="North Way Pc01" userId="cff6afbd37fc979a" providerId="LiveId" clId="{10183F87-3F0B-44BF-9DB2-28EA8CF8489F}" dt="2022-04-28T19:55:19.523" v="235" actId="478"/>
          <ac:spMkLst>
            <pc:docMk/>
            <pc:sldMk cId="3249932710" sldId="383"/>
            <ac:spMk id="12" creationId="{FA0B3229-16C5-4FEF-BA1D-87AF6BEC8D65}"/>
          </ac:spMkLst>
        </pc:spChg>
        <pc:spChg chg="add mod">
          <ac:chgData name="North Way Pc01" userId="cff6afbd37fc979a" providerId="LiveId" clId="{10183F87-3F0B-44BF-9DB2-28EA8CF8489F}" dt="2022-04-28T19:55:31.653" v="238"/>
          <ac:spMkLst>
            <pc:docMk/>
            <pc:sldMk cId="3249932710" sldId="383"/>
            <ac:spMk id="14" creationId="{1F357AA9-4D91-4E5E-ACB9-FE124AC68F55}"/>
          </ac:spMkLst>
        </pc:spChg>
        <pc:graphicFrameChg chg="mod">
          <ac:chgData name="North Way Pc01" userId="cff6afbd37fc979a" providerId="LiveId" clId="{10183F87-3F0B-44BF-9DB2-28EA8CF8489F}" dt="2022-04-28T19:55:23.480" v="237" actId="478"/>
          <ac:graphicFrameMkLst>
            <pc:docMk/>
            <pc:sldMk cId="3249932710" sldId="383"/>
            <ac:graphicFrameMk id="15" creationId="{023B2828-2166-48C0-A24C-3684F76D2BBA}"/>
          </ac:graphicFrameMkLst>
        </pc:graphicFrameChg>
        <pc:picChg chg="del">
          <ac:chgData name="North Way Pc01" userId="cff6afbd37fc979a" providerId="LiveId" clId="{10183F87-3F0B-44BF-9DB2-28EA8CF8489F}" dt="2022-04-28T19:55:21.123" v="236" actId="478"/>
          <ac:picMkLst>
            <pc:docMk/>
            <pc:sldMk cId="3249932710" sldId="383"/>
            <ac:picMk id="9" creationId="{6D908AC1-9D9E-4229-94A3-EBE3FE92A84E}"/>
          </ac:picMkLst>
        </pc:picChg>
        <pc:picChg chg="del">
          <ac:chgData name="North Way Pc01" userId="cff6afbd37fc979a" providerId="LiveId" clId="{10183F87-3F0B-44BF-9DB2-28EA8CF8489F}" dt="2022-04-28T19:55:16.843" v="234" actId="478"/>
          <ac:picMkLst>
            <pc:docMk/>
            <pc:sldMk cId="3249932710" sldId="383"/>
            <ac:picMk id="13" creationId="{4891E297-D086-4017-9892-C6EB5D9F16EC}"/>
          </ac:picMkLst>
        </pc:picChg>
        <pc:picChg chg="add mod">
          <ac:chgData name="North Way Pc01" userId="cff6afbd37fc979a" providerId="LiveId" clId="{10183F87-3F0B-44BF-9DB2-28EA8CF8489F}" dt="2022-04-28T19:55:43.211" v="239"/>
          <ac:picMkLst>
            <pc:docMk/>
            <pc:sldMk cId="3249932710" sldId="383"/>
            <ac:picMk id="16" creationId="{6C9C03C4-6E1B-4B0D-9BAF-7132CBD456D6}"/>
          </ac:picMkLst>
        </pc:picChg>
      </pc:sldChg>
      <pc:sldChg chg="addSp delSp modSp add mod">
        <pc:chgData name="North Way Pc01" userId="cff6afbd37fc979a" providerId="LiveId" clId="{10183F87-3F0B-44BF-9DB2-28EA8CF8489F}" dt="2022-04-28T19:56:22.395" v="274" actId="1076"/>
        <pc:sldMkLst>
          <pc:docMk/>
          <pc:sldMk cId="2628738954" sldId="384"/>
        </pc:sldMkLst>
        <pc:spChg chg="mod">
          <ac:chgData name="North Way Pc01" userId="cff6afbd37fc979a" providerId="LiveId" clId="{10183F87-3F0B-44BF-9DB2-28EA8CF8489F}" dt="2022-04-28T19:56:22.395" v="274" actId="1076"/>
          <ac:spMkLst>
            <pc:docMk/>
            <pc:sldMk cId="2628738954" sldId="384"/>
            <ac:spMk id="14" creationId="{1F357AA9-4D91-4E5E-ACB9-FE124AC68F55}"/>
          </ac:spMkLst>
        </pc:spChg>
        <pc:picChg chg="add mod">
          <ac:chgData name="North Way Pc01" userId="cff6afbd37fc979a" providerId="LiveId" clId="{10183F87-3F0B-44BF-9DB2-28EA8CF8489F}" dt="2022-04-28T19:56:20.213" v="273" actId="1076"/>
          <ac:picMkLst>
            <pc:docMk/>
            <pc:sldMk cId="2628738954" sldId="384"/>
            <ac:picMk id="8" creationId="{565261A5-537A-4FE5-81FD-8B4F88A90F6F}"/>
          </ac:picMkLst>
        </pc:picChg>
        <pc:picChg chg="del">
          <ac:chgData name="North Way Pc01" userId="cff6afbd37fc979a" providerId="LiveId" clId="{10183F87-3F0B-44BF-9DB2-28EA8CF8489F}" dt="2022-04-28T19:55:57.649" v="241" actId="478"/>
          <ac:picMkLst>
            <pc:docMk/>
            <pc:sldMk cId="2628738954" sldId="384"/>
            <ac:picMk id="16" creationId="{6C9C03C4-6E1B-4B0D-9BAF-7132CBD456D6}"/>
          </ac:picMkLst>
        </pc:picChg>
      </pc:sldChg>
      <pc:sldChg chg="add">
        <pc:chgData name="North Way Pc01" userId="cff6afbd37fc979a" providerId="LiveId" clId="{10183F87-3F0B-44BF-9DB2-28EA8CF8489F}" dt="2022-04-28T19:57:17.064" v="275"/>
        <pc:sldMkLst>
          <pc:docMk/>
          <pc:sldMk cId="2849006659" sldId="385"/>
        </pc:sldMkLst>
      </pc:sldChg>
      <pc:sldChg chg="addSp delSp modSp add mod ord">
        <pc:chgData name="North Way Pc01" userId="cff6afbd37fc979a" providerId="LiveId" clId="{10183F87-3F0B-44BF-9DB2-28EA8CF8489F}" dt="2022-04-28T19:58:50.213" v="315" actId="478"/>
        <pc:sldMkLst>
          <pc:docMk/>
          <pc:sldMk cId="1383536131" sldId="386"/>
        </pc:sldMkLst>
        <pc:spChg chg="mod">
          <ac:chgData name="North Way Pc01" userId="cff6afbd37fc979a" providerId="LiveId" clId="{10183F87-3F0B-44BF-9DB2-28EA8CF8489F}" dt="2022-04-28T19:58:26.428" v="313" actId="20577"/>
          <ac:spMkLst>
            <pc:docMk/>
            <pc:sldMk cId="1383536131" sldId="386"/>
            <ac:spMk id="10" creationId="{96815FF1-2DCA-41DB-A9BF-4BB804915BA2}"/>
          </ac:spMkLst>
        </pc:spChg>
        <pc:spChg chg="del">
          <ac:chgData name="North Way Pc01" userId="cff6afbd37fc979a" providerId="LiveId" clId="{10183F87-3F0B-44BF-9DB2-28EA8CF8489F}" dt="2022-04-28T19:58:11.157" v="281" actId="478"/>
          <ac:spMkLst>
            <pc:docMk/>
            <pc:sldMk cId="1383536131" sldId="386"/>
            <ac:spMk id="14" creationId="{C7366CDC-8958-46EC-97B1-902F4895F6DE}"/>
          </ac:spMkLst>
        </pc:spChg>
        <pc:spChg chg="add mod">
          <ac:chgData name="North Way Pc01" userId="cff6afbd37fc979a" providerId="LiveId" clId="{10183F87-3F0B-44BF-9DB2-28EA8CF8489F}" dt="2022-04-28T19:58:45.115" v="314"/>
          <ac:spMkLst>
            <pc:docMk/>
            <pc:sldMk cId="1383536131" sldId="386"/>
            <ac:spMk id="16" creationId="{F4956FAE-0C7C-42AD-A162-7D46F4BF5273}"/>
          </ac:spMkLst>
        </pc:spChg>
        <pc:spChg chg="add mod">
          <ac:chgData name="North Way Pc01" userId="cff6afbd37fc979a" providerId="LiveId" clId="{10183F87-3F0B-44BF-9DB2-28EA8CF8489F}" dt="2022-04-28T19:58:45.115" v="314"/>
          <ac:spMkLst>
            <pc:docMk/>
            <pc:sldMk cId="1383536131" sldId="386"/>
            <ac:spMk id="17" creationId="{BBD6733D-3609-4104-8EA6-61F2AAD42374}"/>
          </ac:spMkLst>
        </pc:spChg>
        <pc:spChg chg="add mod">
          <ac:chgData name="North Way Pc01" userId="cff6afbd37fc979a" providerId="LiveId" clId="{10183F87-3F0B-44BF-9DB2-28EA8CF8489F}" dt="2022-04-28T19:58:45.115" v="314"/>
          <ac:spMkLst>
            <pc:docMk/>
            <pc:sldMk cId="1383536131" sldId="386"/>
            <ac:spMk id="19" creationId="{83013C31-AED7-44E4-9490-8E7DEE1FE011}"/>
          </ac:spMkLst>
        </pc:spChg>
        <pc:graphicFrameChg chg="add mod">
          <ac:chgData name="North Way Pc01" userId="cff6afbd37fc979a" providerId="LiveId" clId="{10183F87-3F0B-44BF-9DB2-28EA8CF8489F}" dt="2022-04-28T19:58:45.115" v="314"/>
          <ac:graphicFrameMkLst>
            <pc:docMk/>
            <pc:sldMk cId="1383536131" sldId="386"/>
            <ac:graphicFrameMk id="9" creationId="{B7B91CD3-7662-4DDB-A3B3-405932478B18}"/>
          </ac:graphicFrameMkLst>
        </pc:graphicFrameChg>
        <pc:graphicFrameChg chg="del">
          <ac:chgData name="North Way Pc01" userId="cff6afbd37fc979a" providerId="LiveId" clId="{10183F87-3F0B-44BF-9DB2-28EA8CF8489F}" dt="2022-04-28T19:58:05.308" v="279" actId="478"/>
          <ac:graphicFrameMkLst>
            <pc:docMk/>
            <pc:sldMk cId="1383536131" sldId="386"/>
            <ac:graphicFrameMk id="15" creationId="{023B2828-2166-48C0-A24C-3684F76D2BBA}"/>
          </ac:graphicFrameMkLst>
        </pc:graphicFrameChg>
        <pc:picChg chg="del">
          <ac:chgData name="North Way Pc01" userId="cff6afbd37fc979a" providerId="LiveId" clId="{10183F87-3F0B-44BF-9DB2-28EA8CF8489F}" dt="2022-04-28T19:58:09.243" v="280" actId="478"/>
          <ac:picMkLst>
            <pc:docMk/>
            <pc:sldMk cId="1383536131" sldId="386"/>
            <ac:picMk id="12" creationId="{3F797159-77AE-438B-82B5-678F0374DD54}"/>
          </ac:picMkLst>
        </pc:picChg>
        <pc:picChg chg="del">
          <ac:chgData name="North Way Pc01" userId="cff6afbd37fc979a" providerId="LiveId" clId="{10183F87-3F0B-44BF-9DB2-28EA8CF8489F}" dt="2022-04-28T19:58:12.772" v="282" actId="478"/>
          <ac:picMkLst>
            <pc:docMk/>
            <pc:sldMk cId="1383536131" sldId="386"/>
            <ac:picMk id="13" creationId="{A1353179-4546-42E9-B7FB-162FCCD0B878}"/>
          </ac:picMkLst>
        </pc:picChg>
        <pc:picChg chg="add mod">
          <ac:chgData name="North Way Pc01" userId="cff6afbd37fc979a" providerId="LiveId" clId="{10183F87-3F0B-44BF-9DB2-28EA8CF8489F}" dt="2022-04-28T19:58:45.115" v="314"/>
          <ac:picMkLst>
            <pc:docMk/>
            <pc:sldMk cId="1383536131" sldId="386"/>
            <ac:picMk id="18" creationId="{CB588853-821D-4417-9A9F-8B9FCAFEA8B0}"/>
          </ac:picMkLst>
        </pc:picChg>
        <pc:picChg chg="add del mod">
          <ac:chgData name="North Way Pc01" userId="cff6afbd37fc979a" providerId="LiveId" clId="{10183F87-3F0B-44BF-9DB2-28EA8CF8489F}" dt="2022-04-28T19:58:50.213" v="315" actId="478"/>
          <ac:picMkLst>
            <pc:docMk/>
            <pc:sldMk cId="1383536131" sldId="386"/>
            <ac:picMk id="20" creationId="{2E1D41B9-19AB-4A2C-8F8B-BD4C095E21A3}"/>
          </ac:picMkLst>
        </pc:picChg>
      </pc:sldChg>
      <pc:sldChg chg="addSp delSp modSp add mod">
        <pc:chgData name="North Way Pc01" userId="cff6afbd37fc979a" providerId="LiveId" clId="{10183F87-3F0B-44BF-9DB2-28EA8CF8489F}" dt="2022-04-28T20:02:20.788" v="389" actId="255"/>
        <pc:sldMkLst>
          <pc:docMk/>
          <pc:sldMk cId="2492457797" sldId="387"/>
        </pc:sldMkLst>
        <pc:spChg chg="add del mod">
          <ac:chgData name="North Way Pc01" userId="cff6afbd37fc979a" providerId="LiveId" clId="{10183F87-3F0B-44BF-9DB2-28EA8CF8489F}" dt="2022-04-28T20:01:32.687" v="381" actId="478"/>
          <ac:spMkLst>
            <pc:docMk/>
            <pc:sldMk cId="2492457797" sldId="387"/>
            <ac:spMk id="11" creationId="{51B30A9B-C90A-4436-9079-EA2079F15FF9}"/>
          </ac:spMkLst>
        </pc:spChg>
        <pc:spChg chg="add del mod">
          <ac:chgData name="North Way Pc01" userId="cff6afbd37fc979a" providerId="LiveId" clId="{10183F87-3F0B-44BF-9DB2-28EA8CF8489F}" dt="2022-04-28T20:01:32.687" v="381" actId="478"/>
          <ac:spMkLst>
            <pc:docMk/>
            <pc:sldMk cId="2492457797" sldId="387"/>
            <ac:spMk id="12" creationId="{8A5C79F3-6FD6-4866-98DA-E01C1CB6CE17}"/>
          </ac:spMkLst>
        </pc:spChg>
        <pc:spChg chg="del">
          <ac:chgData name="North Way Pc01" userId="cff6afbd37fc979a" providerId="LiveId" clId="{10183F87-3F0B-44BF-9DB2-28EA8CF8489F}" dt="2022-04-28T20:01:17.230" v="378" actId="478"/>
          <ac:spMkLst>
            <pc:docMk/>
            <pc:sldMk cId="2492457797" sldId="387"/>
            <ac:spMk id="25" creationId="{1204039F-EAFF-4BDF-881F-F219DE834469}"/>
          </ac:spMkLst>
        </pc:spChg>
        <pc:spChg chg="mod">
          <ac:chgData name="North Way Pc01" userId="cff6afbd37fc979a" providerId="LiveId" clId="{10183F87-3F0B-44BF-9DB2-28EA8CF8489F}" dt="2022-04-28T20:02:20.788" v="389" actId="255"/>
          <ac:spMkLst>
            <pc:docMk/>
            <pc:sldMk cId="2492457797" sldId="387"/>
            <ac:spMk id="35" creationId="{4801BFC7-42E7-4776-A01F-ED981A9CDDF1}"/>
          </ac:spMkLst>
        </pc:spChg>
        <pc:graphicFrameChg chg="add del mod">
          <ac:chgData name="North Way Pc01" userId="cff6afbd37fc979a" providerId="LiveId" clId="{10183F87-3F0B-44BF-9DB2-28EA8CF8489F}" dt="2022-04-28T20:01:49.946" v="385" actId="207"/>
          <ac:graphicFrameMkLst>
            <pc:docMk/>
            <pc:sldMk cId="2492457797" sldId="387"/>
            <ac:graphicFrameMk id="10" creationId="{DC43FC6F-648E-4B81-B316-C6E2D810EBE4}"/>
          </ac:graphicFrameMkLst>
        </pc:graphicFrameChg>
        <pc:graphicFrameChg chg="del">
          <ac:chgData name="North Way Pc01" userId="cff6afbd37fc979a" providerId="LiveId" clId="{10183F87-3F0B-44BF-9DB2-28EA8CF8489F}" dt="2022-04-28T20:01:17.230" v="378" actId="478"/>
          <ac:graphicFrameMkLst>
            <pc:docMk/>
            <pc:sldMk cId="2492457797" sldId="387"/>
            <ac:graphicFrameMk id="26" creationId="{40016EF4-9B8B-45DC-8E46-53AC6306C826}"/>
          </ac:graphicFrameMkLst>
        </pc:graphicFrameChg>
        <pc:picChg chg="add del mod">
          <ac:chgData name="North Way Pc01" userId="cff6afbd37fc979a" providerId="LiveId" clId="{10183F87-3F0B-44BF-9DB2-28EA8CF8489F}" dt="2022-04-28T20:01:35.195" v="382" actId="478"/>
          <ac:picMkLst>
            <pc:docMk/>
            <pc:sldMk cId="2492457797" sldId="387"/>
            <ac:picMk id="9" creationId="{4761662D-34D3-4115-8283-F4CD71F639D8}"/>
          </ac:picMkLst>
        </pc:picChg>
        <pc:picChg chg="del">
          <ac:chgData name="North Way Pc01" userId="cff6afbd37fc979a" providerId="LiveId" clId="{10183F87-3F0B-44BF-9DB2-28EA8CF8489F}" dt="2022-04-28T20:01:17.230" v="378" actId="478"/>
          <ac:picMkLst>
            <pc:docMk/>
            <pc:sldMk cId="2492457797" sldId="387"/>
            <ac:picMk id="30" creationId="{06555584-0542-484D-BDB9-68A885D3E932}"/>
          </ac:picMkLst>
        </pc:picChg>
        <pc:cxnChg chg="del mod">
          <ac:chgData name="North Way Pc01" userId="cff6afbd37fc979a" providerId="LiveId" clId="{10183F87-3F0B-44BF-9DB2-28EA8CF8489F}" dt="2022-04-28T20:02:13.763" v="388" actId="478"/>
          <ac:cxnSpMkLst>
            <pc:docMk/>
            <pc:sldMk cId="2492457797" sldId="387"/>
            <ac:cxnSpMk id="36" creationId="{205823EC-1E4A-49A3-8026-7E21A0EC52F4}"/>
          </ac:cxnSpMkLst>
        </pc:cxnChg>
      </pc:sldChg>
    </pc:docChg>
  </pc:docChgLst>
  <pc:docChgLst>
    <pc:chgData name="Gelman Gonzalez" userId="cff6afbd37fc979a" providerId="LiveId" clId="{10183F87-3F0B-44BF-9DB2-28EA8CF8489F}"/>
    <pc:docChg chg="modSld">
      <pc:chgData name="Gelman Gonzalez" userId="cff6afbd37fc979a" providerId="LiveId" clId="{10183F87-3F0B-44BF-9DB2-28EA8CF8489F}" dt="2022-05-25T19:42:25.320" v="14" actId="12269"/>
      <pc:docMkLst>
        <pc:docMk/>
      </pc:docMkLst>
      <pc:sldChg chg="addSp modSp mod">
        <pc:chgData name="Gelman Gonzalez" userId="cff6afbd37fc979a" providerId="LiveId" clId="{10183F87-3F0B-44BF-9DB2-28EA8CF8489F}" dt="2022-05-25T13:41:02.276" v="8" actId="1076"/>
        <pc:sldMkLst>
          <pc:docMk/>
          <pc:sldMk cId="3801817372" sldId="372"/>
        </pc:sldMkLst>
        <pc:spChg chg="add mod">
          <ac:chgData name="Gelman Gonzalez" userId="cff6afbd37fc979a" providerId="LiveId" clId="{10183F87-3F0B-44BF-9DB2-28EA8CF8489F}" dt="2022-05-25T13:41:02.276" v="8" actId="1076"/>
          <ac:spMkLst>
            <pc:docMk/>
            <pc:sldMk cId="3801817372" sldId="372"/>
            <ac:spMk id="6" creationId="{AD4DE092-0A86-3CF2-0370-CACDC8084022}"/>
          </ac:spMkLst>
        </pc:spChg>
      </pc:sldChg>
      <pc:sldChg chg="modSp mod">
        <pc:chgData name="Gelman Gonzalez" userId="cff6afbd37fc979a" providerId="LiveId" clId="{10183F87-3F0B-44BF-9DB2-28EA8CF8489F}" dt="2022-05-05T14:21:30.952" v="0"/>
        <pc:sldMkLst>
          <pc:docMk/>
          <pc:sldMk cId="2458669281" sldId="377"/>
        </pc:sldMkLst>
        <pc:spChg chg="mod">
          <ac:chgData name="Gelman Gonzalez" userId="cff6afbd37fc979a" providerId="LiveId" clId="{10183F87-3F0B-44BF-9DB2-28EA8CF8489F}" dt="2022-05-05T14:21:30.952" v="0"/>
          <ac:spMkLst>
            <pc:docMk/>
            <pc:sldMk cId="2458669281" sldId="377"/>
            <ac:spMk id="13" creationId="{E7174FD0-7251-4F9C-AE01-06D581A2313D}"/>
          </ac:spMkLst>
        </pc:spChg>
      </pc:sldChg>
      <pc:sldChg chg="modSp mod">
        <pc:chgData name="Gelman Gonzalez" userId="cff6afbd37fc979a" providerId="LiveId" clId="{10183F87-3F0B-44BF-9DB2-28EA8CF8489F}" dt="2022-05-13T20:09:03.115" v="6" actId="20577"/>
        <pc:sldMkLst>
          <pc:docMk/>
          <pc:sldMk cId="1383536131" sldId="386"/>
        </pc:sldMkLst>
        <pc:spChg chg="mod">
          <ac:chgData name="Gelman Gonzalez" userId="cff6afbd37fc979a" providerId="LiveId" clId="{10183F87-3F0B-44BF-9DB2-28EA8CF8489F}" dt="2022-05-13T20:09:03.115" v="6" actId="20577"/>
          <ac:spMkLst>
            <pc:docMk/>
            <pc:sldMk cId="1383536131" sldId="386"/>
            <ac:spMk id="10" creationId="{96815FF1-2DCA-41DB-A9BF-4BB804915BA2}"/>
          </ac:spMkLst>
        </pc:spChg>
      </pc:sldChg>
      <pc:sldChg chg="modSp">
        <pc:chgData name="Gelman Gonzalez" userId="cff6afbd37fc979a" providerId="LiveId" clId="{10183F87-3F0B-44BF-9DB2-28EA8CF8489F}" dt="2022-05-25T19:42:25.320" v="14" actId="12269"/>
        <pc:sldMkLst>
          <pc:docMk/>
          <pc:sldMk cId="2492457797" sldId="387"/>
        </pc:sldMkLst>
        <pc:graphicFrameChg chg="mod">
          <ac:chgData name="Gelman Gonzalez" userId="cff6afbd37fc979a" providerId="LiveId" clId="{10183F87-3F0B-44BF-9DB2-28EA8CF8489F}" dt="2022-05-25T19:42:25.320" v="14" actId="12269"/>
          <ac:graphicFrameMkLst>
            <pc:docMk/>
            <pc:sldMk cId="2492457797" sldId="387"/>
            <ac:graphicFrameMk id="10" creationId="{DC43FC6F-648E-4B81-B316-C6E2D810EBE4}"/>
          </ac:graphicFrameMkLst>
        </pc:graphicFrameChg>
      </pc:sldChg>
    </pc:docChg>
  </pc:docChgLst>
  <pc:docChgLst>
    <pc:chgData name="North Way Pc01" userId="cff6afbd37fc979a" providerId="LiveId" clId="{62CC6872-6DD0-4411-A717-CB3163DF4336}"/>
    <pc:docChg chg="custSel modSld sldOrd">
      <pc:chgData name="North Way Pc01" userId="cff6afbd37fc979a" providerId="LiveId" clId="{62CC6872-6DD0-4411-A717-CB3163DF4336}" dt="2022-04-01T12:51:57.273" v="114"/>
      <pc:docMkLst>
        <pc:docMk/>
      </pc:docMkLst>
      <pc:sldChg chg="modSp mod">
        <pc:chgData name="North Way Pc01" userId="cff6afbd37fc979a" providerId="LiveId" clId="{62CC6872-6DD0-4411-A717-CB3163DF4336}" dt="2022-03-25T19:41:19.933" v="99" actId="20577"/>
        <pc:sldMkLst>
          <pc:docMk/>
          <pc:sldMk cId="495943565" sldId="342"/>
        </pc:sldMkLst>
        <pc:spChg chg="mod">
          <ac:chgData name="North Way Pc01" userId="cff6afbd37fc979a" providerId="LiveId" clId="{62CC6872-6DD0-4411-A717-CB3163DF4336}" dt="2022-03-25T19:40:26.660" v="83" actId="20577"/>
          <ac:spMkLst>
            <pc:docMk/>
            <pc:sldMk cId="495943565" sldId="342"/>
            <ac:spMk id="26" creationId="{EF3443C3-C89B-4FBB-8B94-8D3047DA5DF6}"/>
          </ac:spMkLst>
        </pc:spChg>
        <pc:spChg chg="mod">
          <ac:chgData name="North Way Pc01" userId="cff6afbd37fc979a" providerId="LiveId" clId="{62CC6872-6DD0-4411-A717-CB3163DF4336}" dt="2022-03-25T19:40:57.560" v="95" actId="313"/>
          <ac:spMkLst>
            <pc:docMk/>
            <pc:sldMk cId="495943565" sldId="342"/>
            <ac:spMk id="30" creationId="{71FBD193-8B34-45B4-AB39-E4D19F7B91CD}"/>
          </ac:spMkLst>
        </pc:spChg>
        <pc:spChg chg="mod">
          <ac:chgData name="North Way Pc01" userId="cff6afbd37fc979a" providerId="LiveId" clId="{62CC6872-6DD0-4411-A717-CB3163DF4336}" dt="2022-03-25T19:41:14.174" v="97" actId="20577"/>
          <ac:spMkLst>
            <pc:docMk/>
            <pc:sldMk cId="495943565" sldId="342"/>
            <ac:spMk id="34" creationId="{E2F040A8-D450-4892-A2C6-749E402D1B0B}"/>
          </ac:spMkLst>
        </pc:spChg>
        <pc:spChg chg="mod">
          <ac:chgData name="North Way Pc01" userId="cff6afbd37fc979a" providerId="LiveId" clId="{62CC6872-6DD0-4411-A717-CB3163DF4336}" dt="2022-03-25T19:40:43.580" v="92" actId="20577"/>
          <ac:spMkLst>
            <pc:docMk/>
            <pc:sldMk cId="495943565" sldId="342"/>
            <ac:spMk id="35" creationId="{53357588-4F7E-4E12-BF3D-B0160B0C0D6B}"/>
          </ac:spMkLst>
        </pc:spChg>
        <pc:spChg chg="mod">
          <ac:chgData name="North Way Pc01" userId="cff6afbd37fc979a" providerId="LiveId" clId="{62CC6872-6DD0-4411-A717-CB3163DF4336}" dt="2022-03-25T19:41:19.933" v="99" actId="20577"/>
          <ac:spMkLst>
            <pc:docMk/>
            <pc:sldMk cId="495943565" sldId="342"/>
            <ac:spMk id="38" creationId="{F9DBC855-4BAA-4A2A-80B7-FC3446A4058B}"/>
          </ac:spMkLst>
        </pc:spChg>
      </pc:sldChg>
      <pc:sldChg chg="ord">
        <pc:chgData name="North Way Pc01" userId="cff6afbd37fc979a" providerId="LiveId" clId="{62CC6872-6DD0-4411-A717-CB3163DF4336}" dt="2022-04-01T12:51:57.273" v="114"/>
        <pc:sldMkLst>
          <pc:docMk/>
          <pc:sldMk cId="993174610" sldId="344"/>
        </pc:sldMkLst>
      </pc:sldChg>
      <pc:sldChg chg="modSp mod">
        <pc:chgData name="North Way Pc01" userId="cff6afbd37fc979a" providerId="LiveId" clId="{62CC6872-6DD0-4411-A717-CB3163DF4336}" dt="2022-03-31T19:40:11.564" v="112" actId="20577"/>
        <pc:sldMkLst>
          <pc:docMk/>
          <pc:sldMk cId="515301538" sldId="347"/>
        </pc:sldMkLst>
        <pc:spChg chg="mod">
          <ac:chgData name="North Way Pc01" userId="cff6afbd37fc979a" providerId="LiveId" clId="{62CC6872-6DD0-4411-A717-CB3163DF4336}" dt="2022-03-31T19:40:11.564" v="112" actId="20577"/>
          <ac:spMkLst>
            <pc:docMk/>
            <pc:sldMk cId="515301538" sldId="347"/>
            <ac:spMk id="54" creationId="{E1701C75-9974-4774-9B4D-EA0B23C86AC6}"/>
          </ac:spMkLst>
        </pc:spChg>
        <pc:picChg chg="mod">
          <ac:chgData name="North Way Pc01" userId="cff6afbd37fc979a" providerId="LiveId" clId="{62CC6872-6DD0-4411-A717-CB3163DF4336}" dt="2022-03-31T19:31:48.361" v="104" actId="1076"/>
          <ac:picMkLst>
            <pc:docMk/>
            <pc:sldMk cId="515301538" sldId="347"/>
            <ac:picMk id="18" creationId="{3CAE6D2E-09BA-45CA-BF7F-FDBEDCC00775}"/>
          </ac:picMkLst>
        </pc:picChg>
      </pc:sldChg>
      <pc:sldChg chg="modSp mod">
        <pc:chgData name="North Way Pc01" userId="cff6afbd37fc979a" providerId="LiveId" clId="{62CC6872-6DD0-4411-A717-CB3163DF4336}" dt="2022-03-25T19:44:57.062" v="100" actId="14100"/>
        <pc:sldMkLst>
          <pc:docMk/>
          <pc:sldMk cId="1519479299" sldId="370"/>
        </pc:sldMkLst>
        <pc:spChg chg="mod">
          <ac:chgData name="North Way Pc01" userId="cff6afbd37fc979a" providerId="LiveId" clId="{62CC6872-6DD0-4411-A717-CB3163DF4336}" dt="2022-03-25T19:44:57.062" v="100" actId="14100"/>
          <ac:spMkLst>
            <pc:docMk/>
            <pc:sldMk cId="1519479299" sldId="370"/>
            <ac:spMk id="67" creationId="{70A25A6A-7239-41C0-B40D-CD4B7D5C8DDE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eg"/></Relationships>
</file>

<file path=ppt/diagrams/_rels/data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eg"/></Relationships>
</file>

<file path=ppt/diagrams/_rels/data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eg"/></Relationships>
</file>

<file path=ppt/diagrams/_rels/data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e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e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e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e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eg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eg"/></Relationships>
</file>

<file path=ppt/diagrams/_rels/drawing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eg"/></Relationships>
</file>

<file path=ppt/diagrams/_rels/drawing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eg"/></Relationships>
</file>

<file path=ppt/diagrams/_rels/drawing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62.png"/><Relationship Id="rId7" Type="http://schemas.openxmlformats.org/officeDocument/2006/relationships/image" Target="../media/image59.png"/><Relationship Id="rId2" Type="http://schemas.openxmlformats.org/officeDocument/2006/relationships/image" Target="../media/image54.svg"/><Relationship Id="rId1" Type="http://schemas.openxmlformats.org/officeDocument/2006/relationships/image" Target="../media/image61.png"/><Relationship Id="rId6" Type="http://schemas.openxmlformats.org/officeDocument/2006/relationships/image" Target="../media/image58.svg"/><Relationship Id="rId5" Type="http://schemas.openxmlformats.org/officeDocument/2006/relationships/image" Target="../media/image63.png"/><Relationship Id="rId4" Type="http://schemas.openxmlformats.org/officeDocument/2006/relationships/image" Target="../media/image56.sv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e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e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e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e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eg"/></Relationships>
</file>

<file path=ppt/diagrams/_rels/drawing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DD064C-99CD-4492-BC9A-7D5E8E67B382}" type="doc">
      <dgm:prSet loTypeId="urn:microsoft.com/office/officeart/2008/layout/VerticalCurvedList" loCatId="list" qsTypeId="urn:microsoft.com/office/officeart/2005/8/quickstyle/simple4" qsCatId="simple" csTypeId="urn:microsoft.com/office/officeart/2005/8/colors/accent1_5" csCatId="accent1" phldr="1"/>
      <dgm:spPr/>
      <dgm:t>
        <a:bodyPr/>
        <a:lstStyle/>
        <a:p>
          <a:endParaRPr lang="es-CO"/>
        </a:p>
      </dgm:t>
    </dgm:pt>
    <dgm:pt modelId="{658699BE-CB97-4B8F-81CA-F24C2C189F03}">
      <dgm:prSet custT="1"/>
      <dgm:spPr>
        <a:noFill/>
        <a:ln w="12700">
          <a:solidFill>
            <a:srgbClr val="002060"/>
          </a:solidFill>
        </a:ln>
        <a:effectLst/>
      </dgm:spPr>
      <dgm:t>
        <a:bodyPr spcFirstLastPara="0" vert="horz" wrap="square" lIns="510132" tIns="45720" rIns="45720" bIns="45720" numCol="1" spcCol="1270" anchor="ctr" anchorCtr="0"/>
        <a:lstStyle/>
        <a:p>
          <a:pPr>
            <a:lnSpc>
              <a:spcPct val="100000"/>
            </a:lnSpc>
            <a:buNone/>
          </a:pPr>
          <a:r>
            <a:rPr lang="es-CO" sz="2000" b="1" kern="1200" dirty="0">
              <a:solidFill>
                <a:srgbClr val="002A6B"/>
              </a:solidFill>
              <a:latin typeface="Century Gothic" panose="020B0502020202020204" pitchFamily="34" charset="0"/>
            </a:rPr>
            <a:t>Transparencia en la</a:t>
          </a:r>
          <a:r>
            <a:rPr lang="es-CO" sz="2000" b="1" kern="1200" dirty="0">
              <a:solidFill>
                <a:srgbClr val="002A6B"/>
              </a:solidFill>
              <a:latin typeface="Century Gothic" panose="020B0502020202020204" pitchFamily="34" charset="0"/>
              <a:ea typeface="+mn-ea"/>
              <a:cs typeface="+mn-cs"/>
            </a:rPr>
            <a:t> Gestión de las Libranzas.</a:t>
          </a:r>
          <a:endParaRPr lang="es-CO" sz="2000" b="1" kern="1200" dirty="0">
            <a:solidFill>
              <a:srgbClr val="002A6B"/>
            </a:solidFill>
            <a:latin typeface="Century Gothic" panose="020B0502020202020204" pitchFamily="34" charset="0"/>
          </a:endParaRPr>
        </a:p>
      </dgm:t>
    </dgm:pt>
    <dgm:pt modelId="{63FBB774-4743-4500-B7DC-DCF697A0284B}" type="sibTrans" cxnId="{6A57E414-0B32-495D-A104-55E20BAD0423}">
      <dgm:prSet/>
      <dgm:spPr/>
      <dgm:t>
        <a:bodyPr/>
        <a:lstStyle/>
        <a:p>
          <a:endParaRPr lang="es-CO" sz="2000" b="1">
            <a:solidFill>
              <a:srgbClr val="002A6B"/>
            </a:solidFill>
            <a:latin typeface="Century Gothic" panose="020B0502020202020204" pitchFamily="34" charset="0"/>
          </a:endParaRPr>
        </a:p>
      </dgm:t>
    </dgm:pt>
    <dgm:pt modelId="{EF0F5FBF-74E3-40C5-BFF1-B4B2980CA281}" type="parTrans" cxnId="{6A57E414-0B32-495D-A104-55E20BAD0423}">
      <dgm:prSet/>
      <dgm:spPr/>
      <dgm:t>
        <a:bodyPr/>
        <a:lstStyle/>
        <a:p>
          <a:endParaRPr lang="es-CO" sz="2000" b="1">
            <a:solidFill>
              <a:srgbClr val="002A6B"/>
            </a:solidFill>
            <a:latin typeface="Century Gothic" panose="020B0502020202020204" pitchFamily="34" charset="0"/>
          </a:endParaRPr>
        </a:p>
      </dgm:t>
    </dgm:pt>
    <dgm:pt modelId="{1EC60E1F-DA75-47D5-929F-CE9F4CF52B90}">
      <dgm:prSet custT="1"/>
      <dgm:spPr>
        <a:noFill/>
        <a:ln w="12700">
          <a:solidFill>
            <a:srgbClr val="002060"/>
          </a:solidFill>
        </a:ln>
        <a:effectLst/>
      </dgm:spPr>
      <dgm:t>
        <a:bodyPr spcFirstLastPara="0" vert="horz" wrap="square" lIns="510132" tIns="45720" rIns="45720" bIns="45720" numCol="1" spcCol="1270" anchor="ctr" anchorCtr="0"/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solidFill>
                <a:srgbClr val="002A6B"/>
              </a:solidFill>
              <a:latin typeface="Century Gothic" panose="020B0502020202020204" pitchFamily="34" charset="0"/>
              <a:ea typeface="+mn-ea"/>
              <a:cs typeface="+mn-cs"/>
            </a:rPr>
            <a:t>Aplicación de la normatividad vigente.</a:t>
          </a:r>
        </a:p>
      </dgm:t>
    </dgm:pt>
    <dgm:pt modelId="{4A987111-64F2-4A30-96E4-FA48AC7F2DE8}" type="parTrans" cxnId="{CC751719-FB15-4C37-9F1D-7F59A72CB5AC}">
      <dgm:prSet/>
      <dgm:spPr/>
      <dgm:t>
        <a:bodyPr/>
        <a:lstStyle/>
        <a:p>
          <a:endParaRPr lang="es-CO" sz="2000" b="1">
            <a:solidFill>
              <a:srgbClr val="002A6B"/>
            </a:solidFill>
            <a:latin typeface="Century Gothic" panose="020B0502020202020204" pitchFamily="34" charset="0"/>
          </a:endParaRPr>
        </a:p>
      </dgm:t>
    </dgm:pt>
    <dgm:pt modelId="{B10CD07E-C4E1-4484-9BEC-C551F9D027F0}" type="sibTrans" cxnId="{CC751719-FB15-4C37-9F1D-7F59A72CB5AC}">
      <dgm:prSet/>
      <dgm:spPr/>
      <dgm:t>
        <a:bodyPr/>
        <a:lstStyle/>
        <a:p>
          <a:endParaRPr lang="es-CO" sz="2000" b="1">
            <a:solidFill>
              <a:srgbClr val="002A6B"/>
            </a:solidFill>
            <a:latin typeface="Century Gothic" panose="020B0502020202020204" pitchFamily="34" charset="0"/>
          </a:endParaRPr>
        </a:p>
      </dgm:t>
    </dgm:pt>
    <dgm:pt modelId="{608F2EEB-72CC-43DB-8FA7-FC0C4A5B486C}">
      <dgm:prSet custT="1"/>
      <dgm:spPr>
        <a:noFill/>
        <a:ln w="12700">
          <a:solidFill>
            <a:srgbClr val="002060"/>
          </a:solidFill>
        </a:ln>
        <a:effectLst/>
      </dgm:spPr>
      <dgm:t>
        <a:bodyPr spcFirstLastPara="0" vert="horz" wrap="square" lIns="510132" tIns="45720" rIns="45720" bIns="45720" numCol="1" spcCol="1270" anchor="ctr" anchorCtr="0"/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solidFill>
                <a:srgbClr val="002A6B"/>
              </a:solidFill>
              <a:latin typeface="Century Gothic" panose="020B0502020202020204" pitchFamily="34" charset="0"/>
              <a:ea typeface="+mn-ea"/>
              <a:cs typeface="+mn-cs"/>
            </a:rPr>
            <a:t>Disminución de carga operativa para la ETC.</a:t>
          </a:r>
        </a:p>
      </dgm:t>
    </dgm:pt>
    <dgm:pt modelId="{AF974448-40C4-447C-AD6A-69A624DD9E42}" type="parTrans" cxnId="{DA4496E0-FCA0-4EDC-A58B-1018F01D78DB}">
      <dgm:prSet/>
      <dgm:spPr/>
      <dgm:t>
        <a:bodyPr/>
        <a:lstStyle/>
        <a:p>
          <a:endParaRPr lang="es-CO" sz="2000" b="1">
            <a:solidFill>
              <a:srgbClr val="002A6B"/>
            </a:solidFill>
            <a:latin typeface="Century Gothic" panose="020B0502020202020204" pitchFamily="34" charset="0"/>
          </a:endParaRPr>
        </a:p>
      </dgm:t>
    </dgm:pt>
    <dgm:pt modelId="{2D8904AA-D64D-40AA-8016-3D9F0BFDB7A3}" type="sibTrans" cxnId="{DA4496E0-FCA0-4EDC-A58B-1018F01D78DB}">
      <dgm:prSet/>
      <dgm:spPr/>
      <dgm:t>
        <a:bodyPr/>
        <a:lstStyle/>
        <a:p>
          <a:endParaRPr lang="es-CO" sz="2000" b="1">
            <a:solidFill>
              <a:srgbClr val="002A6B"/>
            </a:solidFill>
            <a:latin typeface="Century Gothic" panose="020B0502020202020204" pitchFamily="34" charset="0"/>
          </a:endParaRPr>
        </a:p>
      </dgm:t>
    </dgm:pt>
    <dgm:pt modelId="{B2FE013F-9180-4C93-A51C-A1EBD960B455}">
      <dgm:prSet custT="1"/>
      <dgm:spPr>
        <a:noFill/>
        <a:ln w="12700">
          <a:solidFill>
            <a:srgbClr val="002060"/>
          </a:solidFill>
        </a:ln>
        <a:effectLst/>
      </dgm:spPr>
      <dgm:t>
        <a:bodyPr spcFirstLastPara="0" vert="horz" wrap="square" lIns="510132" tIns="45720" rIns="45720" bIns="45720" numCol="1" spcCol="1270" anchor="ctr" anchorCtr="0"/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solidFill>
                <a:srgbClr val="002A6B"/>
              </a:solidFill>
              <a:latin typeface="Century Gothic" panose="020B0502020202020204" pitchFamily="34" charset="0"/>
              <a:ea typeface="+mn-ea"/>
              <a:cs typeface="+mn-cs"/>
            </a:rPr>
            <a:t>Eliminación del reproceso de información.</a:t>
          </a:r>
        </a:p>
      </dgm:t>
    </dgm:pt>
    <dgm:pt modelId="{A7F91735-6475-4A3D-A9FB-6EA7D206A0A5}" type="parTrans" cxnId="{66098B97-DE1C-4CBA-B4DF-864C42C47E76}">
      <dgm:prSet/>
      <dgm:spPr/>
      <dgm:t>
        <a:bodyPr/>
        <a:lstStyle/>
        <a:p>
          <a:endParaRPr lang="es-CO" sz="2000" b="1">
            <a:solidFill>
              <a:srgbClr val="002A6B"/>
            </a:solidFill>
            <a:latin typeface="Century Gothic" panose="020B0502020202020204" pitchFamily="34" charset="0"/>
          </a:endParaRPr>
        </a:p>
      </dgm:t>
    </dgm:pt>
    <dgm:pt modelId="{46E293D1-4900-4F41-AB73-9A17E8242D4C}" type="sibTrans" cxnId="{66098B97-DE1C-4CBA-B4DF-864C42C47E76}">
      <dgm:prSet/>
      <dgm:spPr/>
      <dgm:t>
        <a:bodyPr/>
        <a:lstStyle/>
        <a:p>
          <a:endParaRPr lang="es-CO" sz="2000" b="1">
            <a:solidFill>
              <a:srgbClr val="002A6B"/>
            </a:solidFill>
            <a:latin typeface="Century Gothic" panose="020B0502020202020204" pitchFamily="34" charset="0"/>
          </a:endParaRPr>
        </a:p>
      </dgm:t>
    </dgm:pt>
    <dgm:pt modelId="{D4DE8AF3-7CD0-4BD1-8377-7956313F32B3}">
      <dgm:prSet custT="1"/>
      <dgm:spPr>
        <a:noFill/>
        <a:ln w="12700">
          <a:solidFill>
            <a:srgbClr val="002060"/>
          </a:solidFill>
        </a:ln>
        <a:effectLst/>
      </dgm:spPr>
      <dgm:t>
        <a:bodyPr spcFirstLastPara="0" vert="horz" wrap="square" lIns="510132" tIns="45720" rIns="45720" bIns="45720" numCol="1" spcCol="1270" anchor="ctr" anchorCtr="0"/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solidFill>
                <a:srgbClr val="002A6B"/>
              </a:solidFill>
              <a:latin typeface="Century Gothic" panose="020B0502020202020204" pitchFamily="34" charset="0"/>
              <a:ea typeface="+mn-ea"/>
              <a:cs typeface="+mn-cs"/>
            </a:rPr>
            <a:t>Brinda auditoría inmediata sobre el proceso de libranzas.</a:t>
          </a:r>
        </a:p>
      </dgm:t>
    </dgm:pt>
    <dgm:pt modelId="{B53171FA-EBAC-49FE-80E5-F5A5330105D2}" type="parTrans" cxnId="{F955427E-83DF-4B31-B3AC-FAC9F4F17568}">
      <dgm:prSet/>
      <dgm:spPr/>
      <dgm:t>
        <a:bodyPr/>
        <a:lstStyle/>
        <a:p>
          <a:endParaRPr lang="es-CO" sz="2000" b="1">
            <a:solidFill>
              <a:srgbClr val="002A6B"/>
            </a:solidFill>
            <a:latin typeface="Century Gothic" panose="020B0502020202020204" pitchFamily="34" charset="0"/>
          </a:endParaRPr>
        </a:p>
      </dgm:t>
    </dgm:pt>
    <dgm:pt modelId="{E70CA387-C675-48CB-9C03-ED807C21F76F}" type="sibTrans" cxnId="{F955427E-83DF-4B31-B3AC-FAC9F4F17568}">
      <dgm:prSet/>
      <dgm:spPr/>
      <dgm:t>
        <a:bodyPr/>
        <a:lstStyle/>
        <a:p>
          <a:endParaRPr lang="es-CO" sz="2000" b="1">
            <a:solidFill>
              <a:srgbClr val="002A6B"/>
            </a:solidFill>
            <a:latin typeface="Century Gothic" panose="020B0502020202020204" pitchFamily="34" charset="0"/>
          </a:endParaRPr>
        </a:p>
      </dgm:t>
    </dgm:pt>
    <dgm:pt modelId="{7FA91123-AFB2-4BCF-B731-BF201BA6E35C}">
      <dgm:prSet custT="1"/>
      <dgm:spPr>
        <a:noFill/>
        <a:ln w="12700">
          <a:solidFill>
            <a:srgbClr val="002060"/>
          </a:solidFill>
        </a:ln>
        <a:effectLst/>
      </dgm:spPr>
      <dgm:t>
        <a:bodyPr spcFirstLastPara="0" vert="horz" wrap="square" lIns="510132" tIns="45720" rIns="45720" bIns="45720" numCol="1" spcCol="1270" anchor="ctr" anchorCtr="0"/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CO" sz="2000" b="1" kern="1200" dirty="0">
              <a:solidFill>
                <a:srgbClr val="002060"/>
              </a:solidFill>
              <a:latin typeface="Century Gothic" panose="020B0502020202020204" pitchFamily="34" charset="0"/>
              <a:ea typeface="+mn-ea"/>
              <a:cs typeface="+mn-cs"/>
            </a:rPr>
            <a:t>Mejoras</a:t>
          </a:r>
          <a:r>
            <a:rPr lang="es-CO" sz="2000" b="1" kern="1200" dirty="0">
              <a:solidFill>
                <a:srgbClr val="002060"/>
              </a:solidFill>
              <a:latin typeface="Century Gothic" panose="020B0502020202020204" pitchFamily="34" charset="0"/>
              <a:cs typeface="Avenir Light"/>
            </a:rPr>
            <a:t> en la gestión </a:t>
          </a:r>
          <a:r>
            <a:rPr lang="es-CO" sz="2000" b="1" dirty="0">
              <a:solidFill>
                <a:srgbClr val="002060"/>
              </a:solidFill>
              <a:latin typeface="Century Gothic" panose="020B0502020202020204" pitchFamily="34" charset="0"/>
              <a:cs typeface="Avenir Light"/>
            </a:rPr>
            <a:t>documental del proceso.</a:t>
          </a:r>
          <a:endParaRPr lang="es-CO" sz="2000" b="1" kern="1200" dirty="0">
            <a:solidFill>
              <a:srgbClr val="002A6B"/>
            </a:solidFill>
            <a:latin typeface="Century Gothic" panose="020B0502020202020204" pitchFamily="34" charset="0"/>
            <a:ea typeface="+mn-ea"/>
            <a:cs typeface="+mn-cs"/>
          </a:endParaRPr>
        </a:p>
      </dgm:t>
    </dgm:pt>
    <dgm:pt modelId="{E0183926-10DE-4EF9-BBDC-A7385995C5A5}" type="parTrans" cxnId="{ACFFD3A2-0F1D-4629-ABB1-9F4989509E46}">
      <dgm:prSet/>
      <dgm:spPr/>
      <dgm:t>
        <a:bodyPr/>
        <a:lstStyle/>
        <a:p>
          <a:endParaRPr lang="es-CO" sz="2000">
            <a:latin typeface="Century Gothic" panose="020B0502020202020204" pitchFamily="34" charset="0"/>
          </a:endParaRPr>
        </a:p>
      </dgm:t>
    </dgm:pt>
    <dgm:pt modelId="{63533873-F181-4A8D-A39C-C963216F092C}" type="sibTrans" cxnId="{ACFFD3A2-0F1D-4629-ABB1-9F4989509E46}">
      <dgm:prSet/>
      <dgm:spPr/>
      <dgm:t>
        <a:bodyPr/>
        <a:lstStyle/>
        <a:p>
          <a:endParaRPr lang="es-CO" sz="2000">
            <a:latin typeface="Century Gothic" panose="020B0502020202020204" pitchFamily="34" charset="0"/>
          </a:endParaRPr>
        </a:p>
      </dgm:t>
    </dgm:pt>
    <dgm:pt modelId="{601D022B-F40B-43F7-B273-1E9534D2D233}" type="pres">
      <dgm:prSet presAssocID="{45DD064C-99CD-4492-BC9A-7D5E8E67B382}" presName="Name0" presStyleCnt="0">
        <dgm:presLayoutVars>
          <dgm:chMax val="7"/>
          <dgm:chPref val="7"/>
          <dgm:dir/>
        </dgm:presLayoutVars>
      </dgm:prSet>
      <dgm:spPr/>
    </dgm:pt>
    <dgm:pt modelId="{5A527984-1EE8-44C7-958C-532A1C6F429A}" type="pres">
      <dgm:prSet presAssocID="{45DD064C-99CD-4492-BC9A-7D5E8E67B382}" presName="Name1" presStyleCnt="0"/>
      <dgm:spPr/>
    </dgm:pt>
    <dgm:pt modelId="{4EC24959-CE45-4959-AFF9-1EE5EADC997C}" type="pres">
      <dgm:prSet presAssocID="{45DD064C-99CD-4492-BC9A-7D5E8E67B382}" presName="cycle" presStyleCnt="0"/>
      <dgm:spPr/>
    </dgm:pt>
    <dgm:pt modelId="{05CEEC36-1DCF-4D83-84E5-1CA260BF07CC}" type="pres">
      <dgm:prSet presAssocID="{45DD064C-99CD-4492-BC9A-7D5E8E67B382}" presName="srcNode" presStyleLbl="node1" presStyleIdx="0" presStyleCnt="6"/>
      <dgm:spPr/>
    </dgm:pt>
    <dgm:pt modelId="{991614E9-AA0E-4791-B3FE-A98969CFE1BE}" type="pres">
      <dgm:prSet presAssocID="{45DD064C-99CD-4492-BC9A-7D5E8E67B382}" presName="conn" presStyleLbl="parChTrans1D2" presStyleIdx="0" presStyleCnt="1"/>
      <dgm:spPr/>
    </dgm:pt>
    <dgm:pt modelId="{A5C0272E-A591-4910-B9E2-2676E62BB09C}" type="pres">
      <dgm:prSet presAssocID="{45DD064C-99CD-4492-BC9A-7D5E8E67B382}" presName="extraNode" presStyleLbl="node1" presStyleIdx="0" presStyleCnt="6"/>
      <dgm:spPr/>
    </dgm:pt>
    <dgm:pt modelId="{DBAC3EB1-3438-421F-85B2-4C49D2F6A772}" type="pres">
      <dgm:prSet presAssocID="{45DD064C-99CD-4492-BC9A-7D5E8E67B382}" presName="dstNode" presStyleLbl="node1" presStyleIdx="0" presStyleCnt="6"/>
      <dgm:spPr/>
    </dgm:pt>
    <dgm:pt modelId="{D23637B0-2E92-4C4C-B7B5-E065BBC762C0}" type="pres">
      <dgm:prSet presAssocID="{658699BE-CB97-4B8F-81CA-F24C2C189F03}" presName="text_1" presStyleLbl="node1" presStyleIdx="0" presStyleCnt="6">
        <dgm:presLayoutVars>
          <dgm:bulletEnabled val="1"/>
        </dgm:presLayoutVars>
      </dgm:prSet>
      <dgm:spPr>
        <a:xfrm>
          <a:off x="422223" y="279399"/>
          <a:ext cx="6373723" cy="559156"/>
        </a:xfrm>
        <a:prstGeom prst="rect">
          <a:avLst/>
        </a:prstGeom>
      </dgm:spPr>
    </dgm:pt>
    <dgm:pt modelId="{9D917274-AB81-40BD-895F-CD3519C48C1F}" type="pres">
      <dgm:prSet presAssocID="{658699BE-CB97-4B8F-81CA-F24C2C189F03}" presName="accent_1" presStyleCnt="0"/>
      <dgm:spPr/>
    </dgm:pt>
    <dgm:pt modelId="{826A3565-0708-480C-8165-925CB6BF57CF}" type="pres">
      <dgm:prSet presAssocID="{658699BE-CB97-4B8F-81CA-F24C2C189F03}" presName="accentRepeatNode" presStyleLbl="solidFgAcc1" presStyleIdx="0" presStyleCnt="6" custScaleX="100131" custScaleY="100131"/>
      <dgm:spPr>
        <a:xfrm>
          <a:off x="72292" y="209046"/>
          <a:ext cx="699861" cy="699861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tile tx="0" ty="0" sx="100000" sy="100000" flip="none" algn="tl"/>
        </a:blipFill>
        <a:ln w="19050" cap="flat" cmpd="sng" algn="ctr">
          <a:solidFill>
            <a:srgbClr val="002060">
              <a:alpha val="90000"/>
            </a:srgbClr>
          </a:solidFill>
          <a:prstDash val="solid"/>
          <a:miter lim="800000"/>
        </a:ln>
        <a:effectLst/>
      </dgm:spPr>
    </dgm:pt>
    <dgm:pt modelId="{C214AA5B-3A75-4224-853F-53BF2DDF4F46}" type="pres">
      <dgm:prSet presAssocID="{1EC60E1F-DA75-47D5-929F-CE9F4CF52B90}" presName="text_2" presStyleLbl="node1" presStyleIdx="1" presStyleCnt="6">
        <dgm:presLayoutVars>
          <dgm:bulletEnabled val="1"/>
        </dgm:presLayoutVars>
      </dgm:prSet>
      <dgm:spPr>
        <a:xfrm>
          <a:off x="822898" y="1117865"/>
          <a:ext cx="6189120" cy="559156"/>
        </a:xfrm>
        <a:prstGeom prst="rect">
          <a:avLst/>
        </a:prstGeom>
      </dgm:spPr>
    </dgm:pt>
    <dgm:pt modelId="{9FEA46F5-C41B-4D3C-9D3B-E1E53F720C82}" type="pres">
      <dgm:prSet presAssocID="{1EC60E1F-DA75-47D5-929F-CE9F4CF52B90}" presName="accent_2" presStyleCnt="0"/>
      <dgm:spPr/>
    </dgm:pt>
    <dgm:pt modelId="{4F8CCEF5-6ADE-466B-98EF-C20137886762}" type="pres">
      <dgm:prSet presAssocID="{1EC60E1F-DA75-47D5-929F-CE9F4CF52B90}" presName="accentRepeatNode" presStyleLbl="solidFgAcc1" presStyleIdx="1" presStyleCnt="6"/>
      <dgm:spPr>
        <a:xfrm>
          <a:off x="473425" y="1047971"/>
          <a:ext cx="698945" cy="698945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tile tx="0" ty="0" sx="100000" sy="100000" flip="none" algn="tl"/>
        </a:blipFill>
        <a:ln w="19050" cap="flat" cmpd="sng" algn="ctr">
          <a:solidFill>
            <a:srgbClr val="002060">
              <a:alpha val="90000"/>
            </a:srgbClr>
          </a:solidFill>
          <a:prstDash val="solid"/>
          <a:miter lim="800000"/>
        </a:ln>
        <a:effectLst/>
      </dgm:spPr>
    </dgm:pt>
    <dgm:pt modelId="{90FE0BBD-1AFD-4D42-AC80-DF8037213EF4}" type="pres">
      <dgm:prSet presAssocID="{608F2EEB-72CC-43DB-8FA7-FC0C4A5B486C}" presName="text_3" presStyleLbl="node1" presStyleIdx="2" presStyleCnt="6">
        <dgm:presLayoutVars>
          <dgm:bulletEnabled val="1"/>
        </dgm:presLayoutVars>
      </dgm:prSet>
      <dgm:spPr>
        <a:xfrm>
          <a:off x="945873" y="1956331"/>
          <a:ext cx="6066144" cy="559156"/>
        </a:xfrm>
        <a:prstGeom prst="rect">
          <a:avLst/>
        </a:prstGeom>
      </dgm:spPr>
    </dgm:pt>
    <dgm:pt modelId="{F65E1AA9-5EA0-4DFB-B9EC-EF9500827EEB}" type="pres">
      <dgm:prSet presAssocID="{608F2EEB-72CC-43DB-8FA7-FC0C4A5B486C}" presName="accent_3" presStyleCnt="0"/>
      <dgm:spPr/>
    </dgm:pt>
    <dgm:pt modelId="{D0FFA6B8-1CAA-4069-A0CF-9268426A901C}" type="pres">
      <dgm:prSet presAssocID="{608F2EEB-72CC-43DB-8FA7-FC0C4A5B486C}" presName="accentRepeatNode" presStyleLbl="solidFgAcc1" presStyleIdx="2" presStyleCnt="6"/>
      <dgm:spPr>
        <a:xfrm>
          <a:off x="596400" y="1886437"/>
          <a:ext cx="698945" cy="698945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tile tx="0" ty="0" sx="100000" sy="100000" flip="none" algn="tl"/>
        </a:blipFill>
        <a:ln w="19050" cap="flat" cmpd="sng" algn="ctr">
          <a:solidFill>
            <a:srgbClr val="002060">
              <a:alpha val="90000"/>
            </a:srgbClr>
          </a:solidFill>
          <a:prstDash val="solid"/>
          <a:miter lim="800000"/>
        </a:ln>
        <a:effectLst/>
      </dgm:spPr>
    </dgm:pt>
    <dgm:pt modelId="{765275D9-A176-4316-AB44-99F5EF288955}" type="pres">
      <dgm:prSet presAssocID="{B2FE013F-9180-4C93-A51C-A1EBD960B455}" presName="text_4" presStyleLbl="node1" presStyleIdx="3" presStyleCnt="6">
        <dgm:presLayoutVars>
          <dgm:bulletEnabled val="1"/>
        </dgm:presLayoutVars>
      </dgm:prSet>
      <dgm:spPr>
        <a:xfrm>
          <a:off x="822898" y="2794798"/>
          <a:ext cx="6189120" cy="559156"/>
        </a:xfrm>
        <a:prstGeom prst="rect">
          <a:avLst/>
        </a:prstGeom>
      </dgm:spPr>
    </dgm:pt>
    <dgm:pt modelId="{31BA6B76-94A7-416D-B681-7781122F36B8}" type="pres">
      <dgm:prSet presAssocID="{B2FE013F-9180-4C93-A51C-A1EBD960B455}" presName="accent_4" presStyleCnt="0"/>
      <dgm:spPr/>
    </dgm:pt>
    <dgm:pt modelId="{A910E1FF-61AB-4582-86DE-737F980CC4C9}" type="pres">
      <dgm:prSet presAssocID="{B2FE013F-9180-4C93-A51C-A1EBD960B455}" presName="accentRepeatNode" presStyleLbl="solidFgAcc1" presStyleIdx="3" presStyleCnt="6"/>
      <dgm:spPr>
        <a:xfrm>
          <a:off x="473425" y="2724903"/>
          <a:ext cx="698945" cy="698945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tile tx="0" ty="0" sx="100000" sy="100000" flip="none" algn="tl"/>
        </a:blipFill>
        <a:ln w="19050" cap="flat" cmpd="sng" algn="ctr">
          <a:solidFill>
            <a:srgbClr val="002060">
              <a:alpha val="90000"/>
            </a:srgbClr>
          </a:solidFill>
          <a:prstDash val="solid"/>
          <a:miter lim="800000"/>
        </a:ln>
        <a:effectLst/>
      </dgm:spPr>
    </dgm:pt>
    <dgm:pt modelId="{7AC4212C-4767-4681-8C2C-B7FFF6C3FAAD}" type="pres">
      <dgm:prSet presAssocID="{7FA91123-AFB2-4BCF-B731-BF201BA6E35C}" presName="text_5" presStyleLbl="node1" presStyleIdx="4" presStyleCnt="6">
        <dgm:presLayoutVars>
          <dgm:bulletEnabled val="1"/>
        </dgm:presLayoutVars>
      </dgm:prSet>
      <dgm:spPr>
        <a:xfrm>
          <a:off x="747324" y="3059440"/>
          <a:ext cx="6264693" cy="470793"/>
        </a:xfrm>
        <a:prstGeom prst="rect">
          <a:avLst/>
        </a:prstGeom>
      </dgm:spPr>
    </dgm:pt>
    <dgm:pt modelId="{6ADC796A-887C-4A33-B5D2-B630A2346415}" type="pres">
      <dgm:prSet presAssocID="{7FA91123-AFB2-4BCF-B731-BF201BA6E35C}" presName="accent_5" presStyleCnt="0"/>
      <dgm:spPr/>
    </dgm:pt>
    <dgm:pt modelId="{258F171F-B9F1-437D-A64E-9A9191834F35}" type="pres">
      <dgm:prSet presAssocID="{7FA91123-AFB2-4BCF-B731-BF201BA6E35C}" presName="accentRepeatNode" presStyleLbl="solidFgAcc1" presStyleIdx="4" presStyleCnt="6"/>
      <dgm:spPr>
        <a:xfrm>
          <a:off x="469204" y="3109550"/>
          <a:ext cx="609861" cy="609861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tile tx="0" ty="0" sx="100000" sy="100000" flip="none" algn="tl"/>
        </a:blipFill>
        <a:ln w="19050" cap="flat" cmpd="sng" algn="ctr">
          <a:solidFill>
            <a:srgbClr val="002060">
              <a:alpha val="90000"/>
            </a:srgbClr>
          </a:solidFill>
          <a:prstDash val="solid"/>
          <a:miter lim="800000"/>
        </a:ln>
        <a:effectLst/>
      </dgm:spPr>
    </dgm:pt>
    <dgm:pt modelId="{DACC9F11-21BD-4BF2-8BF7-A8615AAE57B1}" type="pres">
      <dgm:prSet presAssocID="{D4DE8AF3-7CD0-4BD1-8377-7956313F32B3}" presName="text_6" presStyleLbl="node1" presStyleIdx="5" presStyleCnt="6">
        <dgm:presLayoutVars>
          <dgm:bulletEnabled val="1"/>
        </dgm:presLayoutVars>
      </dgm:prSet>
      <dgm:spPr/>
    </dgm:pt>
    <dgm:pt modelId="{EB0907BC-C74C-46C8-B893-93E746943423}" type="pres">
      <dgm:prSet presAssocID="{D4DE8AF3-7CD0-4BD1-8377-7956313F32B3}" presName="accent_6" presStyleCnt="0"/>
      <dgm:spPr/>
    </dgm:pt>
    <dgm:pt modelId="{59816B12-CA14-424E-BB39-7AB01F9189C6}" type="pres">
      <dgm:prSet presAssocID="{D4DE8AF3-7CD0-4BD1-8377-7956313F32B3}" presName="accentRepeatNode" presStyleLbl="solidFgAcc1" presStyleIdx="5" presStyleCnt="6"/>
      <dgm:spPr>
        <a:xfrm>
          <a:off x="72750" y="3563369"/>
          <a:ext cx="698945" cy="698945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tile tx="0" ty="0" sx="100000" sy="100000" flip="none" algn="tl"/>
        </a:blipFill>
        <a:ln w="19050" cap="flat" cmpd="sng" algn="ctr">
          <a:solidFill>
            <a:srgbClr val="002060">
              <a:alpha val="90000"/>
            </a:srgbClr>
          </a:solidFill>
          <a:prstDash val="solid"/>
          <a:miter lim="800000"/>
        </a:ln>
        <a:effectLst/>
      </dgm:spPr>
    </dgm:pt>
  </dgm:ptLst>
  <dgm:cxnLst>
    <dgm:cxn modelId="{6A57E414-0B32-495D-A104-55E20BAD0423}" srcId="{45DD064C-99CD-4492-BC9A-7D5E8E67B382}" destId="{658699BE-CB97-4B8F-81CA-F24C2C189F03}" srcOrd="0" destOrd="0" parTransId="{EF0F5FBF-74E3-40C5-BFF1-B4B2980CA281}" sibTransId="{63FBB774-4743-4500-B7DC-DCF697A0284B}"/>
    <dgm:cxn modelId="{CC751719-FB15-4C37-9F1D-7F59A72CB5AC}" srcId="{45DD064C-99CD-4492-BC9A-7D5E8E67B382}" destId="{1EC60E1F-DA75-47D5-929F-CE9F4CF52B90}" srcOrd="1" destOrd="0" parTransId="{4A987111-64F2-4A30-96E4-FA48AC7F2DE8}" sibTransId="{B10CD07E-C4E1-4484-9BEC-C551F9D027F0}"/>
    <dgm:cxn modelId="{12FEC21A-FDE5-493D-90DA-F0E2857B9E4E}" type="presOf" srcId="{D4DE8AF3-7CD0-4BD1-8377-7956313F32B3}" destId="{DACC9F11-21BD-4BF2-8BF7-A8615AAE57B1}" srcOrd="0" destOrd="0" presId="urn:microsoft.com/office/officeart/2008/layout/VerticalCurvedList"/>
    <dgm:cxn modelId="{F8224526-B4D7-4493-B4B2-25328988417A}" type="presOf" srcId="{45DD064C-99CD-4492-BC9A-7D5E8E67B382}" destId="{601D022B-F40B-43F7-B273-1E9534D2D233}" srcOrd="0" destOrd="0" presId="urn:microsoft.com/office/officeart/2008/layout/VerticalCurvedList"/>
    <dgm:cxn modelId="{EE00CC6B-9D9C-4074-8A61-644BC81F5549}" type="presOf" srcId="{1EC60E1F-DA75-47D5-929F-CE9F4CF52B90}" destId="{C214AA5B-3A75-4224-853F-53BF2DDF4F46}" srcOrd="0" destOrd="0" presId="urn:microsoft.com/office/officeart/2008/layout/VerticalCurvedList"/>
    <dgm:cxn modelId="{F955427E-83DF-4B31-B3AC-FAC9F4F17568}" srcId="{45DD064C-99CD-4492-BC9A-7D5E8E67B382}" destId="{D4DE8AF3-7CD0-4BD1-8377-7956313F32B3}" srcOrd="5" destOrd="0" parTransId="{B53171FA-EBAC-49FE-80E5-F5A5330105D2}" sibTransId="{E70CA387-C675-48CB-9C03-ED807C21F76F}"/>
    <dgm:cxn modelId="{B71C1A8D-A081-4E09-8D71-ED5ABEB6039E}" type="presOf" srcId="{608F2EEB-72CC-43DB-8FA7-FC0C4A5B486C}" destId="{90FE0BBD-1AFD-4D42-AC80-DF8037213EF4}" srcOrd="0" destOrd="0" presId="urn:microsoft.com/office/officeart/2008/layout/VerticalCurvedList"/>
    <dgm:cxn modelId="{66098B97-DE1C-4CBA-B4DF-864C42C47E76}" srcId="{45DD064C-99CD-4492-BC9A-7D5E8E67B382}" destId="{B2FE013F-9180-4C93-A51C-A1EBD960B455}" srcOrd="3" destOrd="0" parTransId="{A7F91735-6475-4A3D-A9FB-6EA7D206A0A5}" sibTransId="{46E293D1-4900-4F41-AB73-9A17E8242D4C}"/>
    <dgm:cxn modelId="{ACFFD3A2-0F1D-4629-ABB1-9F4989509E46}" srcId="{45DD064C-99CD-4492-BC9A-7D5E8E67B382}" destId="{7FA91123-AFB2-4BCF-B731-BF201BA6E35C}" srcOrd="4" destOrd="0" parTransId="{E0183926-10DE-4EF9-BBDC-A7385995C5A5}" sibTransId="{63533873-F181-4A8D-A39C-C963216F092C}"/>
    <dgm:cxn modelId="{286F51B4-8AF0-4628-8C34-F63E40D9277E}" type="presOf" srcId="{B2FE013F-9180-4C93-A51C-A1EBD960B455}" destId="{765275D9-A176-4316-AB44-99F5EF288955}" srcOrd="0" destOrd="0" presId="urn:microsoft.com/office/officeart/2008/layout/VerticalCurvedList"/>
    <dgm:cxn modelId="{DA4496E0-FCA0-4EDC-A58B-1018F01D78DB}" srcId="{45DD064C-99CD-4492-BC9A-7D5E8E67B382}" destId="{608F2EEB-72CC-43DB-8FA7-FC0C4A5B486C}" srcOrd="2" destOrd="0" parTransId="{AF974448-40C4-447C-AD6A-69A624DD9E42}" sibTransId="{2D8904AA-D64D-40AA-8016-3D9F0BFDB7A3}"/>
    <dgm:cxn modelId="{95F9FEEA-DA68-4E22-B731-478B182EAE12}" type="presOf" srcId="{658699BE-CB97-4B8F-81CA-F24C2C189F03}" destId="{D23637B0-2E92-4C4C-B7B5-E065BBC762C0}" srcOrd="0" destOrd="0" presId="urn:microsoft.com/office/officeart/2008/layout/VerticalCurvedList"/>
    <dgm:cxn modelId="{2D0642EC-21C0-4A46-812D-3C158F4B27AC}" type="presOf" srcId="{63FBB774-4743-4500-B7DC-DCF697A0284B}" destId="{991614E9-AA0E-4791-B3FE-A98969CFE1BE}" srcOrd="0" destOrd="0" presId="urn:microsoft.com/office/officeart/2008/layout/VerticalCurvedList"/>
    <dgm:cxn modelId="{F25CD2FE-62EB-46AB-8A7A-A06BF256038A}" type="presOf" srcId="{7FA91123-AFB2-4BCF-B731-BF201BA6E35C}" destId="{7AC4212C-4767-4681-8C2C-B7FFF6C3FAAD}" srcOrd="0" destOrd="0" presId="urn:microsoft.com/office/officeart/2008/layout/VerticalCurvedList"/>
    <dgm:cxn modelId="{04338441-9881-46AF-9EF7-3CE8ACE72ADB}" type="presParOf" srcId="{601D022B-F40B-43F7-B273-1E9534D2D233}" destId="{5A527984-1EE8-44C7-958C-532A1C6F429A}" srcOrd="0" destOrd="0" presId="urn:microsoft.com/office/officeart/2008/layout/VerticalCurvedList"/>
    <dgm:cxn modelId="{1318F773-9AA1-4AA7-B06E-C628851316B8}" type="presParOf" srcId="{5A527984-1EE8-44C7-958C-532A1C6F429A}" destId="{4EC24959-CE45-4959-AFF9-1EE5EADC997C}" srcOrd="0" destOrd="0" presId="urn:microsoft.com/office/officeart/2008/layout/VerticalCurvedList"/>
    <dgm:cxn modelId="{2013FC70-F53A-4848-9E96-B9DCEE5801B4}" type="presParOf" srcId="{4EC24959-CE45-4959-AFF9-1EE5EADC997C}" destId="{05CEEC36-1DCF-4D83-84E5-1CA260BF07CC}" srcOrd="0" destOrd="0" presId="urn:microsoft.com/office/officeart/2008/layout/VerticalCurvedList"/>
    <dgm:cxn modelId="{55EF4331-CFBD-454F-B864-C2B2AC43F243}" type="presParOf" srcId="{4EC24959-CE45-4959-AFF9-1EE5EADC997C}" destId="{991614E9-AA0E-4791-B3FE-A98969CFE1BE}" srcOrd="1" destOrd="0" presId="urn:microsoft.com/office/officeart/2008/layout/VerticalCurvedList"/>
    <dgm:cxn modelId="{25539267-CD19-4C0E-A564-5659D7E62240}" type="presParOf" srcId="{4EC24959-CE45-4959-AFF9-1EE5EADC997C}" destId="{A5C0272E-A591-4910-B9E2-2676E62BB09C}" srcOrd="2" destOrd="0" presId="urn:microsoft.com/office/officeart/2008/layout/VerticalCurvedList"/>
    <dgm:cxn modelId="{351B69CE-AE49-4916-A408-320098C6C97B}" type="presParOf" srcId="{4EC24959-CE45-4959-AFF9-1EE5EADC997C}" destId="{DBAC3EB1-3438-421F-85B2-4C49D2F6A772}" srcOrd="3" destOrd="0" presId="urn:microsoft.com/office/officeart/2008/layout/VerticalCurvedList"/>
    <dgm:cxn modelId="{22C9B2A4-6BF3-4135-824E-6F63949A900E}" type="presParOf" srcId="{5A527984-1EE8-44C7-958C-532A1C6F429A}" destId="{D23637B0-2E92-4C4C-B7B5-E065BBC762C0}" srcOrd="1" destOrd="0" presId="urn:microsoft.com/office/officeart/2008/layout/VerticalCurvedList"/>
    <dgm:cxn modelId="{BEA03281-48EA-4705-A1C6-2E59727C7DA7}" type="presParOf" srcId="{5A527984-1EE8-44C7-958C-532A1C6F429A}" destId="{9D917274-AB81-40BD-895F-CD3519C48C1F}" srcOrd="2" destOrd="0" presId="urn:microsoft.com/office/officeart/2008/layout/VerticalCurvedList"/>
    <dgm:cxn modelId="{211E3CD0-0334-49CD-908D-76FA870D4F3C}" type="presParOf" srcId="{9D917274-AB81-40BD-895F-CD3519C48C1F}" destId="{826A3565-0708-480C-8165-925CB6BF57CF}" srcOrd="0" destOrd="0" presId="urn:microsoft.com/office/officeart/2008/layout/VerticalCurvedList"/>
    <dgm:cxn modelId="{9EFE38C6-8AA4-4BDA-912F-E7C7BB02D55E}" type="presParOf" srcId="{5A527984-1EE8-44C7-958C-532A1C6F429A}" destId="{C214AA5B-3A75-4224-853F-53BF2DDF4F46}" srcOrd="3" destOrd="0" presId="urn:microsoft.com/office/officeart/2008/layout/VerticalCurvedList"/>
    <dgm:cxn modelId="{6CA3AACA-E252-42B5-B552-3080B9BEC3EC}" type="presParOf" srcId="{5A527984-1EE8-44C7-958C-532A1C6F429A}" destId="{9FEA46F5-C41B-4D3C-9D3B-E1E53F720C82}" srcOrd="4" destOrd="0" presId="urn:microsoft.com/office/officeart/2008/layout/VerticalCurvedList"/>
    <dgm:cxn modelId="{D690DE62-B6CB-496F-9374-3B196B4A5804}" type="presParOf" srcId="{9FEA46F5-C41B-4D3C-9D3B-E1E53F720C82}" destId="{4F8CCEF5-6ADE-466B-98EF-C20137886762}" srcOrd="0" destOrd="0" presId="urn:microsoft.com/office/officeart/2008/layout/VerticalCurvedList"/>
    <dgm:cxn modelId="{8181108E-2B06-46B0-AB33-CBE700B40C57}" type="presParOf" srcId="{5A527984-1EE8-44C7-958C-532A1C6F429A}" destId="{90FE0BBD-1AFD-4D42-AC80-DF8037213EF4}" srcOrd="5" destOrd="0" presId="urn:microsoft.com/office/officeart/2008/layout/VerticalCurvedList"/>
    <dgm:cxn modelId="{067FD8BD-308A-4927-8C52-26C2CBFBED3C}" type="presParOf" srcId="{5A527984-1EE8-44C7-958C-532A1C6F429A}" destId="{F65E1AA9-5EA0-4DFB-B9EC-EF9500827EEB}" srcOrd="6" destOrd="0" presId="urn:microsoft.com/office/officeart/2008/layout/VerticalCurvedList"/>
    <dgm:cxn modelId="{2EAC5E68-6293-4C92-8CC7-7F66CF34C6DF}" type="presParOf" srcId="{F65E1AA9-5EA0-4DFB-B9EC-EF9500827EEB}" destId="{D0FFA6B8-1CAA-4069-A0CF-9268426A901C}" srcOrd="0" destOrd="0" presId="urn:microsoft.com/office/officeart/2008/layout/VerticalCurvedList"/>
    <dgm:cxn modelId="{615CDFF6-0B4C-4AC7-BF68-FCF1A6A87735}" type="presParOf" srcId="{5A527984-1EE8-44C7-958C-532A1C6F429A}" destId="{765275D9-A176-4316-AB44-99F5EF288955}" srcOrd="7" destOrd="0" presId="urn:microsoft.com/office/officeart/2008/layout/VerticalCurvedList"/>
    <dgm:cxn modelId="{EC438B3B-DE58-42F1-ADE7-3A3EB9C88270}" type="presParOf" srcId="{5A527984-1EE8-44C7-958C-532A1C6F429A}" destId="{31BA6B76-94A7-416D-B681-7781122F36B8}" srcOrd="8" destOrd="0" presId="urn:microsoft.com/office/officeart/2008/layout/VerticalCurvedList"/>
    <dgm:cxn modelId="{BE58262F-3E1C-4D74-9668-90367A1BBBCE}" type="presParOf" srcId="{31BA6B76-94A7-416D-B681-7781122F36B8}" destId="{A910E1FF-61AB-4582-86DE-737F980CC4C9}" srcOrd="0" destOrd="0" presId="urn:microsoft.com/office/officeart/2008/layout/VerticalCurvedList"/>
    <dgm:cxn modelId="{198053BF-F0BA-4EDA-90FF-FC6842A92990}" type="presParOf" srcId="{5A527984-1EE8-44C7-958C-532A1C6F429A}" destId="{7AC4212C-4767-4681-8C2C-B7FFF6C3FAAD}" srcOrd="9" destOrd="0" presId="urn:microsoft.com/office/officeart/2008/layout/VerticalCurvedList"/>
    <dgm:cxn modelId="{61372381-96AE-4588-A012-0E30E260B089}" type="presParOf" srcId="{5A527984-1EE8-44C7-958C-532A1C6F429A}" destId="{6ADC796A-887C-4A33-B5D2-B630A2346415}" srcOrd="10" destOrd="0" presId="urn:microsoft.com/office/officeart/2008/layout/VerticalCurvedList"/>
    <dgm:cxn modelId="{BF2F8AF2-F760-480B-8C1A-ED57D87B99D0}" type="presParOf" srcId="{6ADC796A-887C-4A33-B5D2-B630A2346415}" destId="{258F171F-B9F1-437D-A64E-9A9191834F35}" srcOrd="0" destOrd="0" presId="urn:microsoft.com/office/officeart/2008/layout/VerticalCurvedList"/>
    <dgm:cxn modelId="{CBA1CF36-3F87-4531-8752-0E9E91277743}" type="presParOf" srcId="{5A527984-1EE8-44C7-958C-532A1C6F429A}" destId="{DACC9F11-21BD-4BF2-8BF7-A8615AAE57B1}" srcOrd="11" destOrd="0" presId="urn:microsoft.com/office/officeart/2008/layout/VerticalCurvedList"/>
    <dgm:cxn modelId="{F81C4A63-852A-4A91-A24C-FB09B328BA00}" type="presParOf" srcId="{5A527984-1EE8-44C7-958C-532A1C6F429A}" destId="{EB0907BC-C74C-46C8-B893-93E746943423}" srcOrd="12" destOrd="0" presId="urn:microsoft.com/office/officeart/2008/layout/VerticalCurvedList"/>
    <dgm:cxn modelId="{6E056BAF-0504-4B46-AF27-7875BE3A58CC}" type="presParOf" srcId="{EB0907BC-C74C-46C8-B893-93E746943423}" destId="{59816B12-CA14-424E-BB39-7AB01F9189C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5DD064C-99CD-4492-BC9A-7D5E8E67B382}" type="doc">
      <dgm:prSet loTypeId="urn:microsoft.com/office/officeart/2008/layout/VerticalCurvedList" loCatId="list" qsTypeId="urn:microsoft.com/office/officeart/2005/8/quickstyle/simple4" qsCatId="simple" csTypeId="urn:microsoft.com/office/officeart/2005/8/colors/accent1_5" csCatId="accent1" phldr="1"/>
      <dgm:spPr/>
      <dgm:t>
        <a:bodyPr/>
        <a:lstStyle/>
        <a:p>
          <a:endParaRPr lang="es-CO"/>
        </a:p>
      </dgm:t>
    </dgm:pt>
    <dgm:pt modelId="{601D022B-F40B-43F7-B273-1E9534D2D233}" type="pres">
      <dgm:prSet presAssocID="{45DD064C-99CD-4492-BC9A-7D5E8E67B382}" presName="Name0" presStyleCnt="0">
        <dgm:presLayoutVars>
          <dgm:chMax val="7"/>
          <dgm:chPref val="7"/>
          <dgm:dir/>
        </dgm:presLayoutVars>
      </dgm:prSet>
      <dgm:spPr/>
    </dgm:pt>
    <dgm:pt modelId="{5A527984-1EE8-44C7-958C-532A1C6F429A}" type="pres">
      <dgm:prSet presAssocID="{45DD064C-99CD-4492-BC9A-7D5E8E67B382}" presName="Name1" presStyleCnt="0"/>
      <dgm:spPr/>
    </dgm:pt>
    <dgm:pt modelId="{4EC24959-CE45-4959-AFF9-1EE5EADC997C}" type="pres">
      <dgm:prSet presAssocID="{45DD064C-99CD-4492-BC9A-7D5E8E67B382}" presName="cycle" presStyleCnt="0"/>
      <dgm:spPr/>
    </dgm:pt>
    <dgm:pt modelId="{05CEEC36-1DCF-4D83-84E5-1CA260BF07CC}" type="pres">
      <dgm:prSet presAssocID="{45DD064C-99CD-4492-BC9A-7D5E8E67B382}" presName="srcNode" presStyleLbl="node1" presStyleIdx="0" presStyleCnt="0"/>
      <dgm:spPr/>
    </dgm:pt>
    <dgm:pt modelId="{991614E9-AA0E-4791-B3FE-A98969CFE1BE}" type="pres">
      <dgm:prSet presAssocID="{45DD064C-99CD-4492-BC9A-7D5E8E67B382}" presName="conn" presStyleLbl="parChTrans1D2" presStyleIdx="0" presStyleCnt="1"/>
      <dgm:spPr/>
    </dgm:pt>
    <dgm:pt modelId="{A5C0272E-A591-4910-B9E2-2676E62BB09C}" type="pres">
      <dgm:prSet presAssocID="{45DD064C-99CD-4492-BC9A-7D5E8E67B382}" presName="extraNode" presStyleLbl="node1" presStyleIdx="0" presStyleCnt="0"/>
      <dgm:spPr/>
    </dgm:pt>
    <dgm:pt modelId="{DBAC3EB1-3438-421F-85B2-4C49D2F6A772}" type="pres">
      <dgm:prSet presAssocID="{45DD064C-99CD-4492-BC9A-7D5E8E67B382}" presName="dstNode" presStyleLbl="node1" presStyleIdx="0" presStyleCnt="0"/>
      <dgm:spPr/>
    </dgm:pt>
  </dgm:ptLst>
  <dgm:cxnLst>
    <dgm:cxn modelId="{F8224526-B4D7-4493-B4B2-25328988417A}" type="presOf" srcId="{45DD064C-99CD-4492-BC9A-7D5E8E67B382}" destId="{601D022B-F40B-43F7-B273-1E9534D2D233}" srcOrd="0" destOrd="0" presId="urn:microsoft.com/office/officeart/2008/layout/VerticalCurvedList"/>
    <dgm:cxn modelId="{04338441-9881-46AF-9EF7-3CE8ACE72ADB}" type="presParOf" srcId="{601D022B-F40B-43F7-B273-1E9534D2D233}" destId="{5A527984-1EE8-44C7-958C-532A1C6F429A}" srcOrd="0" destOrd="0" presId="urn:microsoft.com/office/officeart/2008/layout/VerticalCurvedList"/>
    <dgm:cxn modelId="{1318F773-9AA1-4AA7-B06E-C628851316B8}" type="presParOf" srcId="{5A527984-1EE8-44C7-958C-532A1C6F429A}" destId="{4EC24959-CE45-4959-AFF9-1EE5EADC997C}" srcOrd="0" destOrd="0" presId="urn:microsoft.com/office/officeart/2008/layout/VerticalCurvedList"/>
    <dgm:cxn modelId="{2013FC70-F53A-4848-9E96-B9DCEE5801B4}" type="presParOf" srcId="{4EC24959-CE45-4959-AFF9-1EE5EADC997C}" destId="{05CEEC36-1DCF-4D83-84E5-1CA260BF07CC}" srcOrd="0" destOrd="0" presId="urn:microsoft.com/office/officeart/2008/layout/VerticalCurvedList"/>
    <dgm:cxn modelId="{55EF4331-CFBD-454F-B864-C2B2AC43F243}" type="presParOf" srcId="{4EC24959-CE45-4959-AFF9-1EE5EADC997C}" destId="{991614E9-AA0E-4791-B3FE-A98969CFE1BE}" srcOrd="1" destOrd="0" presId="urn:microsoft.com/office/officeart/2008/layout/VerticalCurvedList"/>
    <dgm:cxn modelId="{25539267-CD19-4C0E-A564-5659D7E62240}" type="presParOf" srcId="{4EC24959-CE45-4959-AFF9-1EE5EADC997C}" destId="{A5C0272E-A591-4910-B9E2-2676E62BB09C}" srcOrd="2" destOrd="0" presId="urn:microsoft.com/office/officeart/2008/layout/VerticalCurvedList"/>
    <dgm:cxn modelId="{351B69CE-AE49-4916-A408-320098C6C97B}" type="presParOf" srcId="{4EC24959-CE45-4959-AFF9-1EE5EADC997C}" destId="{DBAC3EB1-3438-421F-85B2-4C49D2F6A772}" srcOrd="3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5DD064C-99CD-4492-BC9A-7D5E8E67B382}" type="doc">
      <dgm:prSet loTypeId="urn:microsoft.com/office/officeart/2008/layout/VerticalCurvedList" loCatId="list" qsTypeId="urn:microsoft.com/office/officeart/2005/8/quickstyle/simple4" qsCatId="simple" csTypeId="urn:microsoft.com/office/officeart/2005/8/colors/accent1_5" csCatId="accent1" phldr="1"/>
      <dgm:spPr/>
      <dgm:t>
        <a:bodyPr/>
        <a:lstStyle/>
        <a:p>
          <a:endParaRPr lang="es-CO"/>
        </a:p>
      </dgm:t>
    </dgm:pt>
    <dgm:pt modelId="{601D022B-F40B-43F7-B273-1E9534D2D233}" type="pres">
      <dgm:prSet presAssocID="{45DD064C-99CD-4492-BC9A-7D5E8E67B382}" presName="Name0" presStyleCnt="0">
        <dgm:presLayoutVars>
          <dgm:chMax val="7"/>
          <dgm:chPref val="7"/>
          <dgm:dir/>
        </dgm:presLayoutVars>
      </dgm:prSet>
      <dgm:spPr/>
    </dgm:pt>
    <dgm:pt modelId="{5A527984-1EE8-44C7-958C-532A1C6F429A}" type="pres">
      <dgm:prSet presAssocID="{45DD064C-99CD-4492-BC9A-7D5E8E67B382}" presName="Name1" presStyleCnt="0"/>
      <dgm:spPr/>
    </dgm:pt>
    <dgm:pt modelId="{4EC24959-CE45-4959-AFF9-1EE5EADC997C}" type="pres">
      <dgm:prSet presAssocID="{45DD064C-99CD-4492-BC9A-7D5E8E67B382}" presName="cycle" presStyleCnt="0"/>
      <dgm:spPr/>
    </dgm:pt>
    <dgm:pt modelId="{05CEEC36-1DCF-4D83-84E5-1CA260BF07CC}" type="pres">
      <dgm:prSet presAssocID="{45DD064C-99CD-4492-BC9A-7D5E8E67B382}" presName="srcNode" presStyleLbl="node1" presStyleIdx="0" presStyleCnt="0"/>
      <dgm:spPr/>
    </dgm:pt>
    <dgm:pt modelId="{991614E9-AA0E-4791-B3FE-A98969CFE1BE}" type="pres">
      <dgm:prSet presAssocID="{45DD064C-99CD-4492-BC9A-7D5E8E67B382}" presName="conn" presStyleLbl="parChTrans1D2" presStyleIdx="0" presStyleCnt="1"/>
      <dgm:spPr/>
    </dgm:pt>
    <dgm:pt modelId="{A5C0272E-A591-4910-B9E2-2676E62BB09C}" type="pres">
      <dgm:prSet presAssocID="{45DD064C-99CD-4492-BC9A-7D5E8E67B382}" presName="extraNode" presStyleLbl="node1" presStyleIdx="0" presStyleCnt="0"/>
      <dgm:spPr/>
    </dgm:pt>
    <dgm:pt modelId="{DBAC3EB1-3438-421F-85B2-4C49D2F6A772}" type="pres">
      <dgm:prSet presAssocID="{45DD064C-99CD-4492-BC9A-7D5E8E67B382}" presName="dstNode" presStyleLbl="node1" presStyleIdx="0" presStyleCnt="0"/>
      <dgm:spPr/>
    </dgm:pt>
  </dgm:ptLst>
  <dgm:cxnLst>
    <dgm:cxn modelId="{F8224526-B4D7-4493-B4B2-25328988417A}" type="presOf" srcId="{45DD064C-99CD-4492-BC9A-7D5E8E67B382}" destId="{601D022B-F40B-43F7-B273-1E9534D2D233}" srcOrd="0" destOrd="0" presId="urn:microsoft.com/office/officeart/2008/layout/VerticalCurvedList"/>
    <dgm:cxn modelId="{04338441-9881-46AF-9EF7-3CE8ACE72ADB}" type="presParOf" srcId="{601D022B-F40B-43F7-B273-1E9534D2D233}" destId="{5A527984-1EE8-44C7-958C-532A1C6F429A}" srcOrd="0" destOrd="0" presId="urn:microsoft.com/office/officeart/2008/layout/VerticalCurvedList"/>
    <dgm:cxn modelId="{1318F773-9AA1-4AA7-B06E-C628851316B8}" type="presParOf" srcId="{5A527984-1EE8-44C7-958C-532A1C6F429A}" destId="{4EC24959-CE45-4959-AFF9-1EE5EADC997C}" srcOrd="0" destOrd="0" presId="urn:microsoft.com/office/officeart/2008/layout/VerticalCurvedList"/>
    <dgm:cxn modelId="{2013FC70-F53A-4848-9E96-B9DCEE5801B4}" type="presParOf" srcId="{4EC24959-CE45-4959-AFF9-1EE5EADC997C}" destId="{05CEEC36-1DCF-4D83-84E5-1CA260BF07CC}" srcOrd="0" destOrd="0" presId="urn:microsoft.com/office/officeart/2008/layout/VerticalCurvedList"/>
    <dgm:cxn modelId="{55EF4331-CFBD-454F-B864-C2B2AC43F243}" type="presParOf" srcId="{4EC24959-CE45-4959-AFF9-1EE5EADC997C}" destId="{991614E9-AA0E-4791-B3FE-A98969CFE1BE}" srcOrd="1" destOrd="0" presId="urn:microsoft.com/office/officeart/2008/layout/VerticalCurvedList"/>
    <dgm:cxn modelId="{25539267-CD19-4C0E-A564-5659D7E62240}" type="presParOf" srcId="{4EC24959-CE45-4959-AFF9-1EE5EADC997C}" destId="{A5C0272E-A591-4910-B9E2-2676E62BB09C}" srcOrd="2" destOrd="0" presId="urn:microsoft.com/office/officeart/2008/layout/VerticalCurvedList"/>
    <dgm:cxn modelId="{351B69CE-AE49-4916-A408-320098C6C97B}" type="presParOf" srcId="{4EC24959-CE45-4959-AFF9-1EE5EADC997C}" destId="{DBAC3EB1-3438-421F-85B2-4C49D2F6A772}" srcOrd="3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5DD064C-99CD-4492-BC9A-7D5E8E67B382}" type="doc">
      <dgm:prSet loTypeId="urn:microsoft.com/office/officeart/2008/layout/VerticalCurvedList" loCatId="list" qsTypeId="urn:microsoft.com/office/officeart/2005/8/quickstyle/simple4" qsCatId="simple" csTypeId="urn:microsoft.com/office/officeart/2005/8/colors/accent1_5" csCatId="accent1" phldr="1"/>
      <dgm:spPr/>
      <dgm:t>
        <a:bodyPr/>
        <a:lstStyle/>
        <a:p>
          <a:endParaRPr lang="es-CO"/>
        </a:p>
      </dgm:t>
    </dgm:pt>
    <dgm:pt modelId="{658699BE-CB97-4B8F-81CA-F24C2C189F03}">
      <dgm:prSet custT="1"/>
      <dgm:spPr>
        <a:noFill/>
        <a:ln w="12700">
          <a:solidFill>
            <a:srgbClr val="002060"/>
          </a:solidFill>
        </a:ln>
        <a:effectLst/>
      </dgm:spPr>
      <dgm:t>
        <a:bodyPr spcFirstLastPara="0" vert="horz" wrap="square" lIns="510132" tIns="45720" rIns="45720" bIns="45720" numCol="1" spcCol="1270" anchor="ctr" anchorCtr="0"/>
        <a:lstStyle/>
        <a:p>
          <a:pPr>
            <a:lnSpc>
              <a:spcPct val="100000"/>
            </a:lnSpc>
            <a:buNone/>
          </a:pPr>
          <a:r>
            <a:rPr lang="es-CO" sz="2000" b="1" kern="1200" dirty="0">
              <a:solidFill>
                <a:srgbClr val="002A6B"/>
              </a:solidFill>
              <a:latin typeface="Century Gothic" panose="020B0502020202020204" pitchFamily="34" charset="0"/>
            </a:rPr>
            <a:t>Portal WEB</a:t>
          </a:r>
        </a:p>
      </dgm:t>
    </dgm:pt>
    <dgm:pt modelId="{63FBB774-4743-4500-B7DC-DCF697A0284B}" type="sibTrans" cxnId="{6A57E414-0B32-495D-A104-55E20BAD0423}">
      <dgm:prSet/>
      <dgm:spPr/>
      <dgm:t>
        <a:bodyPr/>
        <a:lstStyle/>
        <a:p>
          <a:endParaRPr lang="es-CO" sz="2000" b="1">
            <a:solidFill>
              <a:srgbClr val="002A6B"/>
            </a:solidFill>
          </a:endParaRPr>
        </a:p>
      </dgm:t>
    </dgm:pt>
    <dgm:pt modelId="{EF0F5FBF-74E3-40C5-BFF1-B4B2980CA281}" type="parTrans" cxnId="{6A57E414-0B32-495D-A104-55E20BAD0423}">
      <dgm:prSet/>
      <dgm:spPr/>
      <dgm:t>
        <a:bodyPr/>
        <a:lstStyle/>
        <a:p>
          <a:endParaRPr lang="es-CO" sz="2000" b="1">
            <a:solidFill>
              <a:srgbClr val="002A6B"/>
            </a:solidFill>
          </a:endParaRPr>
        </a:p>
      </dgm:t>
    </dgm:pt>
    <dgm:pt modelId="{C56A0D07-01AB-4650-AB90-BABCF5BA6C54}">
      <dgm:prSet custT="1"/>
      <dgm:spPr>
        <a:noFill/>
        <a:ln w="12700">
          <a:solidFill>
            <a:srgbClr val="002060"/>
          </a:solidFill>
        </a:ln>
        <a:effectLst/>
      </dgm:spPr>
      <dgm:t>
        <a:bodyPr spcFirstLastPara="0" vert="horz" wrap="square" lIns="510132" tIns="45720" rIns="45720" bIns="45720" numCol="1" spcCol="1270" anchor="ctr" anchorCtr="0"/>
        <a:lstStyle/>
        <a:p>
          <a:pPr>
            <a:lnSpc>
              <a:spcPct val="100000"/>
            </a:lnSpc>
            <a:buNone/>
          </a:pPr>
          <a:r>
            <a:rPr lang="es-CO" sz="2000" b="1" kern="1200" dirty="0">
              <a:solidFill>
                <a:srgbClr val="002A6B"/>
              </a:solidFill>
              <a:latin typeface="Century Gothic" panose="020B0502020202020204" pitchFamily="34" charset="0"/>
            </a:rPr>
            <a:t>Call Center</a:t>
          </a:r>
        </a:p>
      </dgm:t>
    </dgm:pt>
    <dgm:pt modelId="{3BD1278D-FD2D-406F-A274-DC00E34A2639}" type="parTrans" cxnId="{D9C239FC-3334-4AB7-AC2D-877C1C03E106}">
      <dgm:prSet/>
      <dgm:spPr/>
      <dgm:t>
        <a:bodyPr/>
        <a:lstStyle/>
        <a:p>
          <a:endParaRPr lang="es-CO"/>
        </a:p>
      </dgm:t>
    </dgm:pt>
    <dgm:pt modelId="{CB4059F2-29C9-48FE-A2E4-060B8FF2C7BE}" type="sibTrans" cxnId="{D9C239FC-3334-4AB7-AC2D-877C1C03E106}">
      <dgm:prSet/>
      <dgm:spPr/>
      <dgm:t>
        <a:bodyPr/>
        <a:lstStyle/>
        <a:p>
          <a:endParaRPr lang="es-CO"/>
        </a:p>
      </dgm:t>
    </dgm:pt>
    <dgm:pt modelId="{B76D2F19-0750-4711-84DA-B0C6DE592A7A}">
      <dgm:prSet custT="1"/>
      <dgm:spPr>
        <a:noFill/>
        <a:ln w="12700">
          <a:solidFill>
            <a:srgbClr val="002060"/>
          </a:solidFill>
        </a:ln>
        <a:effectLst/>
      </dgm:spPr>
      <dgm:t>
        <a:bodyPr spcFirstLastPara="0" vert="horz" wrap="square" lIns="510132" tIns="45720" rIns="45720" bIns="45720" numCol="1" spcCol="1270" anchor="ctr" anchorCtr="0"/>
        <a:lstStyle/>
        <a:p>
          <a:pPr>
            <a:lnSpc>
              <a:spcPct val="100000"/>
            </a:lnSpc>
            <a:buNone/>
          </a:pPr>
          <a:r>
            <a:rPr lang="es-CO" sz="2000" b="1" kern="1200" dirty="0">
              <a:solidFill>
                <a:srgbClr val="002A6B"/>
              </a:solidFill>
              <a:latin typeface="Century Gothic" panose="020B0502020202020204" pitchFamily="34" charset="0"/>
            </a:rPr>
            <a:t>Via SMS</a:t>
          </a:r>
        </a:p>
      </dgm:t>
    </dgm:pt>
    <dgm:pt modelId="{ABDDFAA9-3F8D-4CF4-824E-2D8AFCEC2196}" type="parTrans" cxnId="{EDF10F53-234F-4A54-9055-516E7DFAB666}">
      <dgm:prSet/>
      <dgm:spPr/>
      <dgm:t>
        <a:bodyPr/>
        <a:lstStyle/>
        <a:p>
          <a:endParaRPr lang="es-CO"/>
        </a:p>
      </dgm:t>
    </dgm:pt>
    <dgm:pt modelId="{251C325D-F4B2-4036-9677-AC14EBB55FF0}" type="sibTrans" cxnId="{EDF10F53-234F-4A54-9055-516E7DFAB666}">
      <dgm:prSet/>
      <dgm:spPr/>
      <dgm:t>
        <a:bodyPr/>
        <a:lstStyle/>
        <a:p>
          <a:endParaRPr lang="es-CO"/>
        </a:p>
      </dgm:t>
    </dgm:pt>
    <dgm:pt modelId="{601D022B-F40B-43F7-B273-1E9534D2D233}" type="pres">
      <dgm:prSet presAssocID="{45DD064C-99CD-4492-BC9A-7D5E8E67B382}" presName="Name0" presStyleCnt="0">
        <dgm:presLayoutVars>
          <dgm:chMax val="7"/>
          <dgm:chPref val="7"/>
          <dgm:dir/>
        </dgm:presLayoutVars>
      </dgm:prSet>
      <dgm:spPr/>
    </dgm:pt>
    <dgm:pt modelId="{5A527984-1EE8-44C7-958C-532A1C6F429A}" type="pres">
      <dgm:prSet presAssocID="{45DD064C-99CD-4492-BC9A-7D5E8E67B382}" presName="Name1" presStyleCnt="0"/>
      <dgm:spPr/>
    </dgm:pt>
    <dgm:pt modelId="{4EC24959-CE45-4959-AFF9-1EE5EADC997C}" type="pres">
      <dgm:prSet presAssocID="{45DD064C-99CD-4492-BC9A-7D5E8E67B382}" presName="cycle" presStyleCnt="0"/>
      <dgm:spPr/>
    </dgm:pt>
    <dgm:pt modelId="{05CEEC36-1DCF-4D83-84E5-1CA260BF07CC}" type="pres">
      <dgm:prSet presAssocID="{45DD064C-99CD-4492-BC9A-7D5E8E67B382}" presName="srcNode" presStyleLbl="node1" presStyleIdx="0" presStyleCnt="3"/>
      <dgm:spPr/>
    </dgm:pt>
    <dgm:pt modelId="{991614E9-AA0E-4791-B3FE-A98969CFE1BE}" type="pres">
      <dgm:prSet presAssocID="{45DD064C-99CD-4492-BC9A-7D5E8E67B382}" presName="conn" presStyleLbl="parChTrans1D2" presStyleIdx="0" presStyleCnt="1"/>
      <dgm:spPr/>
    </dgm:pt>
    <dgm:pt modelId="{A5C0272E-A591-4910-B9E2-2676E62BB09C}" type="pres">
      <dgm:prSet presAssocID="{45DD064C-99CD-4492-BC9A-7D5E8E67B382}" presName="extraNode" presStyleLbl="node1" presStyleIdx="0" presStyleCnt="3"/>
      <dgm:spPr/>
    </dgm:pt>
    <dgm:pt modelId="{DBAC3EB1-3438-421F-85B2-4C49D2F6A772}" type="pres">
      <dgm:prSet presAssocID="{45DD064C-99CD-4492-BC9A-7D5E8E67B382}" presName="dstNode" presStyleLbl="node1" presStyleIdx="0" presStyleCnt="3"/>
      <dgm:spPr/>
    </dgm:pt>
    <dgm:pt modelId="{D23637B0-2E92-4C4C-B7B5-E065BBC762C0}" type="pres">
      <dgm:prSet presAssocID="{658699BE-CB97-4B8F-81CA-F24C2C189F03}" presName="text_1" presStyleLbl="node1" presStyleIdx="0" presStyleCnt="3">
        <dgm:presLayoutVars>
          <dgm:bulletEnabled val="1"/>
        </dgm:presLayoutVars>
      </dgm:prSet>
      <dgm:spPr>
        <a:xfrm>
          <a:off x="422223" y="279399"/>
          <a:ext cx="6373723" cy="559156"/>
        </a:xfrm>
        <a:prstGeom prst="rect">
          <a:avLst/>
        </a:prstGeom>
      </dgm:spPr>
    </dgm:pt>
    <dgm:pt modelId="{9D917274-AB81-40BD-895F-CD3519C48C1F}" type="pres">
      <dgm:prSet presAssocID="{658699BE-CB97-4B8F-81CA-F24C2C189F03}" presName="accent_1" presStyleCnt="0"/>
      <dgm:spPr/>
    </dgm:pt>
    <dgm:pt modelId="{826A3565-0708-480C-8165-925CB6BF57CF}" type="pres">
      <dgm:prSet presAssocID="{658699BE-CB97-4B8F-81CA-F24C2C189F03}" presName="accentRepeatNode" presStyleLbl="solidFgAcc1" presStyleIdx="0" presStyleCnt="3" custScaleX="100131" custScaleY="100131"/>
      <dgm:spPr>
        <a:xfrm>
          <a:off x="72292" y="209046"/>
          <a:ext cx="699861" cy="699861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tile tx="0" ty="0" sx="100000" sy="100000" flip="none" algn="tl"/>
        </a:blipFill>
        <a:ln w="19050" cap="flat" cmpd="sng" algn="ctr">
          <a:solidFill>
            <a:srgbClr val="002060">
              <a:alpha val="90000"/>
            </a:srgbClr>
          </a:solidFill>
          <a:prstDash val="solid"/>
          <a:miter lim="800000"/>
        </a:ln>
        <a:effectLst/>
      </dgm:spPr>
    </dgm:pt>
    <dgm:pt modelId="{DF225C7D-2B2D-489C-9FFC-39D9043B37A5}" type="pres">
      <dgm:prSet presAssocID="{C56A0D07-01AB-4650-AB90-BABCF5BA6C54}" presName="text_2" presStyleLbl="node1" presStyleIdx="1" presStyleCnt="3">
        <dgm:presLayoutVars>
          <dgm:bulletEnabled val="1"/>
        </dgm:presLayoutVars>
      </dgm:prSet>
      <dgm:spPr/>
    </dgm:pt>
    <dgm:pt modelId="{93271B29-65A4-4E72-BCB6-062B5FE54FCE}" type="pres">
      <dgm:prSet presAssocID="{C56A0D07-01AB-4650-AB90-BABCF5BA6C54}" presName="accent_2" presStyleCnt="0"/>
      <dgm:spPr/>
    </dgm:pt>
    <dgm:pt modelId="{EE96175C-A295-4303-A6E4-3D4AAB9A4C09}" type="pres">
      <dgm:prSet presAssocID="{C56A0D07-01AB-4650-AB90-BABCF5BA6C54}" presName="accentRepeatNode" presStyleLbl="solidFgAcc1" presStyleIdx="1" presStyleCnt="3"/>
      <dgm:spPr/>
    </dgm:pt>
    <dgm:pt modelId="{052134AD-8C57-4335-A571-3B236838CCCF}" type="pres">
      <dgm:prSet presAssocID="{B76D2F19-0750-4711-84DA-B0C6DE592A7A}" presName="text_3" presStyleLbl="node1" presStyleIdx="2" presStyleCnt="3">
        <dgm:presLayoutVars>
          <dgm:bulletEnabled val="1"/>
        </dgm:presLayoutVars>
      </dgm:prSet>
      <dgm:spPr/>
    </dgm:pt>
    <dgm:pt modelId="{A396BF45-C251-4128-A25E-1D05CEDF41A9}" type="pres">
      <dgm:prSet presAssocID="{B76D2F19-0750-4711-84DA-B0C6DE592A7A}" presName="accent_3" presStyleCnt="0"/>
      <dgm:spPr/>
    </dgm:pt>
    <dgm:pt modelId="{73EC2691-DC2F-4EE4-81AA-D3B1BFD0F451}" type="pres">
      <dgm:prSet presAssocID="{B76D2F19-0750-4711-84DA-B0C6DE592A7A}" presName="accentRepeatNode" presStyleLbl="solidFgAcc1" presStyleIdx="2" presStyleCnt="3"/>
      <dgm:spPr/>
    </dgm:pt>
  </dgm:ptLst>
  <dgm:cxnLst>
    <dgm:cxn modelId="{6A57E414-0B32-495D-A104-55E20BAD0423}" srcId="{45DD064C-99CD-4492-BC9A-7D5E8E67B382}" destId="{658699BE-CB97-4B8F-81CA-F24C2C189F03}" srcOrd="0" destOrd="0" parTransId="{EF0F5FBF-74E3-40C5-BFF1-B4B2980CA281}" sibTransId="{63FBB774-4743-4500-B7DC-DCF697A0284B}"/>
    <dgm:cxn modelId="{21DC9D25-975E-4CC1-9D16-B291BF04273F}" type="presOf" srcId="{C56A0D07-01AB-4650-AB90-BABCF5BA6C54}" destId="{DF225C7D-2B2D-489C-9FFC-39D9043B37A5}" srcOrd="0" destOrd="0" presId="urn:microsoft.com/office/officeart/2008/layout/VerticalCurvedList"/>
    <dgm:cxn modelId="{F8224526-B4D7-4493-B4B2-25328988417A}" type="presOf" srcId="{45DD064C-99CD-4492-BC9A-7D5E8E67B382}" destId="{601D022B-F40B-43F7-B273-1E9534D2D233}" srcOrd="0" destOrd="0" presId="urn:microsoft.com/office/officeart/2008/layout/VerticalCurvedList"/>
    <dgm:cxn modelId="{EDF10F53-234F-4A54-9055-516E7DFAB666}" srcId="{45DD064C-99CD-4492-BC9A-7D5E8E67B382}" destId="{B76D2F19-0750-4711-84DA-B0C6DE592A7A}" srcOrd="2" destOrd="0" parTransId="{ABDDFAA9-3F8D-4CF4-824E-2D8AFCEC2196}" sibTransId="{251C325D-F4B2-4036-9677-AC14EBB55FF0}"/>
    <dgm:cxn modelId="{272A7AD7-1E21-4766-96E8-D39AE00118DB}" type="presOf" srcId="{B76D2F19-0750-4711-84DA-B0C6DE592A7A}" destId="{052134AD-8C57-4335-A571-3B236838CCCF}" srcOrd="0" destOrd="0" presId="urn:microsoft.com/office/officeart/2008/layout/VerticalCurvedList"/>
    <dgm:cxn modelId="{95F9FEEA-DA68-4E22-B731-478B182EAE12}" type="presOf" srcId="{658699BE-CB97-4B8F-81CA-F24C2C189F03}" destId="{D23637B0-2E92-4C4C-B7B5-E065BBC762C0}" srcOrd="0" destOrd="0" presId="urn:microsoft.com/office/officeart/2008/layout/VerticalCurvedList"/>
    <dgm:cxn modelId="{2D0642EC-21C0-4A46-812D-3C158F4B27AC}" type="presOf" srcId="{63FBB774-4743-4500-B7DC-DCF697A0284B}" destId="{991614E9-AA0E-4791-B3FE-A98969CFE1BE}" srcOrd="0" destOrd="0" presId="urn:microsoft.com/office/officeart/2008/layout/VerticalCurvedList"/>
    <dgm:cxn modelId="{D9C239FC-3334-4AB7-AC2D-877C1C03E106}" srcId="{45DD064C-99CD-4492-BC9A-7D5E8E67B382}" destId="{C56A0D07-01AB-4650-AB90-BABCF5BA6C54}" srcOrd="1" destOrd="0" parTransId="{3BD1278D-FD2D-406F-A274-DC00E34A2639}" sibTransId="{CB4059F2-29C9-48FE-A2E4-060B8FF2C7BE}"/>
    <dgm:cxn modelId="{04338441-9881-46AF-9EF7-3CE8ACE72ADB}" type="presParOf" srcId="{601D022B-F40B-43F7-B273-1E9534D2D233}" destId="{5A527984-1EE8-44C7-958C-532A1C6F429A}" srcOrd="0" destOrd="0" presId="urn:microsoft.com/office/officeart/2008/layout/VerticalCurvedList"/>
    <dgm:cxn modelId="{1318F773-9AA1-4AA7-B06E-C628851316B8}" type="presParOf" srcId="{5A527984-1EE8-44C7-958C-532A1C6F429A}" destId="{4EC24959-CE45-4959-AFF9-1EE5EADC997C}" srcOrd="0" destOrd="0" presId="urn:microsoft.com/office/officeart/2008/layout/VerticalCurvedList"/>
    <dgm:cxn modelId="{2013FC70-F53A-4848-9E96-B9DCEE5801B4}" type="presParOf" srcId="{4EC24959-CE45-4959-AFF9-1EE5EADC997C}" destId="{05CEEC36-1DCF-4D83-84E5-1CA260BF07CC}" srcOrd="0" destOrd="0" presId="urn:microsoft.com/office/officeart/2008/layout/VerticalCurvedList"/>
    <dgm:cxn modelId="{55EF4331-CFBD-454F-B864-C2B2AC43F243}" type="presParOf" srcId="{4EC24959-CE45-4959-AFF9-1EE5EADC997C}" destId="{991614E9-AA0E-4791-B3FE-A98969CFE1BE}" srcOrd="1" destOrd="0" presId="urn:microsoft.com/office/officeart/2008/layout/VerticalCurvedList"/>
    <dgm:cxn modelId="{25539267-CD19-4C0E-A564-5659D7E62240}" type="presParOf" srcId="{4EC24959-CE45-4959-AFF9-1EE5EADC997C}" destId="{A5C0272E-A591-4910-B9E2-2676E62BB09C}" srcOrd="2" destOrd="0" presId="urn:microsoft.com/office/officeart/2008/layout/VerticalCurvedList"/>
    <dgm:cxn modelId="{351B69CE-AE49-4916-A408-320098C6C97B}" type="presParOf" srcId="{4EC24959-CE45-4959-AFF9-1EE5EADC997C}" destId="{DBAC3EB1-3438-421F-85B2-4C49D2F6A772}" srcOrd="3" destOrd="0" presId="urn:microsoft.com/office/officeart/2008/layout/VerticalCurvedList"/>
    <dgm:cxn modelId="{22C9B2A4-6BF3-4135-824E-6F63949A900E}" type="presParOf" srcId="{5A527984-1EE8-44C7-958C-532A1C6F429A}" destId="{D23637B0-2E92-4C4C-B7B5-E065BBC762C0}" srcOrd="1" destOrd="0" presId="urn:microsoft.com/office/officeart/2008/layout/VerticalCurvedList"/>
    <dgm:cxn modelId="{BEA03281-48EA-4705-A1C6-2E59727C7DA7}" type="presParOf" srcId="{5A527984-1EE8-44C7-958C-532A1C6F429A}" destId="{9D917274-AB81-40BD-895F-CD3519C48C1F}" srcOrd="2" destOrd="0" presId="urn:microsoft.com/office/officeart/2008/layout/VerticalCurvedList"/>
    <dgm:cxn modelId="{211E3CD0-0334-49CD-908D-76FA870D4F3C}" type="presParOf" srcId="{9D917274-AB81-40BD-895F-CD3519C48C1F}" destId="{826A3565-0708-480C-8165-925CB6BF57CF}" srcOrd="0" destOrd="0" presId="urn:microsoft.com/office/officeart/2008/layout/VerticalCurvedList"/>
    <dgm:cxn modelId="{71DDA0CE-C858-43C9-9E26-D7014B52FC0C}" type="presParOf" srcId="{5A527984-1EE8-44C7-958C-532A1C6F429A}" destId="{DF225C7D-2B2D-489C-9FFC-39D9043B37A5}" srcOrd="3" destOrd="0" presId="urn:microsoft.com/office/officeart/2008/layout/VerticalCurvedList"/>
    <dgm:cxn modelId="{2969C34B-B57D-4054-8238-228930349AEE}" type="presParOf" srcId="{5A527984-1EE8-44C7-958C-532A1C6F429A}" destId="{93271B29-65A4-4E72-BCB6-062B5FE54FCE}" srcOrd="4" destOrd="0" presId="urn:microsoft.com/office/officeart/2008/layout/VerticalCurvedList"/>
    <dgm:cxn modelId="{16CF33D4-7EBC-4656-BDB0-EE186D429E6C}" type="presParOf" srcId="{93271B29-65A4-4E72-BCB6-062B5FE54FCE}" destId="{EE96175C-A295-4303-A6E4-3D4AAB9A4C09}" srcOrd="0" destOrd="0" presId="urn:microsoft.com/office/officeart/2008/layout/VerticalCurvedList"/>
    <dgm:cxn modelId="{38B1A502-2BE6-4141-8113-4052EE57CBA1}" type="presParOf" srcId="{5A527984-1EE8-44C7-958C-532A1C6F429A}" destId="{052134AD-8C57-4335-A571-3B236838CCCF}" srcOrd="5" destOrd="0" presId="urn:microsoft.com/office/officeart/2008/layout/VerticalCurvedList"/>
    <dgm:cxn modelId="{79E7A6BE-8CC1-4FFF-99FB-49EB430D96F6}" type="presParOf" srcId="{5A527984-1EE8-44C7-958C-532A1C6F429A}" destId="{A396BF45-C251-4128-A25E-1D05CEDF41A9}" srcOrd="6" destOrd="0" presId="urn:microsoft.com/office/officeart/2008/layout/VerticalCurvedList"/>
    <dgm:cxn modelId="{EB3BC970-38D8-4AA6-93DF-545150B12EFB}" type="presParOf" srcId="{A396BF45-C251-4128-A25E-1D05CEDF41A9}" destId="{73EC2691-DC2F-4EE4-81AA-D3B1BFD0F45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5DD064C-99CD-4492-BC9A-7D5E8E67B382}" type="doc">
      <dgm:prSet loTypeId="urn:microsoft.com/office/officeart/2008/layout/VerticalCurvedList" loCatId="list" qsTypeId="urn:microsoft.com/office/officeart/2005/8/quickstyle/simple4" qsCatId="simple" csTypeId="urn:microsoft.com/office/officeart/2005/8/colors/accent1_5" csCatId="accent1" phldr="1"/>
      <dgm:spPr/>
      <dgm:t>
        <a:bodyPr/>
        <a:lstStyle/>
        <a:p>
          <a:endParaRPr lang="es-CO"/>
        </a:p>
      </dgm:t>
    </dgm:pt>
    <dgm:pt modelId="{D763FAD6-E5A5-459B-B889-B58095282897}">
      <dgm:prSet custT="1"/>
      <dgm:spPr>
        <a:noFill/>
        <a:ln w="12700">
          <a:solidFill>
            <a:srgbClr val="002060"/>
          </a:solidFill>
        </a:ln>
        <a:effectLst/>
      </dgm:spPr>
      <dgm:t>
        <a:bodyPr spcFirstLastPara="0" vert="horz" wrap="square" lIns="510132" tIns="45720" rIns="45720" bIns="45720" numCol="1" spcCol="1270" anchor="ctr" anchorCtr="0"/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CO" sz="2000" b="1" kern="1200" dirty="0">
              <a:solidFill>
                <a:srgbClr val="002A6B"/>
              </a:solidFill>
              <a:latin typeface="Century Gothic" panose="020B0502020202020204" pitchFamily="34" charset="0"/>
              <a:ea typeface="+mn-ea"/>
              <a:cs typeface="+mn-cs"/>
            </a:rPr>
            <a:t>Rol Operador</a:t>
          </a:r>
        </a:p>
      </dgm:t>
    </dgm:pt>
    <dgm:pt modelId="{2AA3CD3C-2B08-4D2F-9280-DF4D70137D94}" type="parTrans" cxnId="{8434C7AB-9004-4334-800D-CD73154574A9}">
      <dgm:prSet custT="1"/>
      <dgm:spPr/>
      <dgm:t>
        <a:bodyPr/>
        <a:lstStyle/>
        <a:p>
          <a:endParaRPr lang="es-CO" sz="1800" b="0">
            <a:solidFill>
              <a:schemeClr val="bg2"/>
            </a:solidFill>
            <a:latin typeface="Century Gothic" panose="020B0502020202020204" pitchFamily="34" charset="0"/>
          </a:endParaRPr>
        </a:p>
      </dgm:t>
    </dgm:pt>
    <dgm:pt modelId="{99FE9687-2657-42BD-B1FD-7206286CC089}" type="sibTrans" cxnId="{8434C7AB-9004-4334-800D-CD73154574A9}">
      <dgm:prSet/>
      <dgm:spPr/>
      <dgm:t>
        <a:bodyPr/>
        <a:lstStyle/>
        <a:p>
          <a:endParaRPr lang="es-CO" sz="1800" b="0">
            <a:solidFill>
              <a:schemeClr val="bg2"/>
            </a:solidFill>
            <a:latin typeface="Century Gothic" panose="020B0502020202020204" pitchFamily="34" charset="0"/>
          </a:endParaRPr>
        </a:p>
      </dgm:t>
    </dgm:pt>
    <dgm:pt modelId="{C34AD61D-CB8F-4E58-A6A2-C5393791B18C}">
      <dgm:prSet custT="1"/>
      <dgm:spPr>
        <a:noFill/>
        <a:ln w="12700">
          <a:solidFill>
            <a:srgbClr val="002060"/>
          </a:solidFill>
        </a:ln>
        <a:effectLst/>
      </dgm:spPr>
      <dgm:t>
        <a:bodyPr spcFirstLastPara="0" vert="horz" wrap="square" lIns="510132" tIns="45720" rIns="45720" bIns="45720" numCol="1" spcCol="1270" anchor="ctr" anchorCtr="0"/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CO" sz="2000" b="1" kern="1200" dirty="0">
              <a:solidFill>
                <a:srgbClr val="002A6B"/>
              </a:solidFill>
              <a:latin typeface="Century Gothic" panose="020B0502020202020204" pitchFamily="34" charset="0"/>
              <a:ea typeface="+mn-ea"/>
              <a:cs typeface="+mn-cs"/>
            </a:rPr>
            <a:t>Rol Auditor</a:t>
          </a:r>
        </a:p>
      </dgm:t>
    </dgm:pt>
    <dgm:pt modelId="{546A8595-51CC-4828-8E29-862D781201B3}" type="parTrans" cxnId="{E239FBEC-4FC0-4E8D-9193-34276F655B7B}">
      <dgm:prSet custT="1"/>
      <dgm:spPr/>
      <dgm:t>
        <a:bodyPr/>
        <a:lstStyle/>
        <a:p>
          <a:endParaRPr lang="es-CO" sz="1800" b="0">
            <a:solidFill>
              <a:schemeClr val="bg2"/>
            </a:solidFill>
            <a:latin typeface="Century Gothic" panose="020B0502020202020204" pitchFamily="34" charset="0"/>
          </a:endParaRPr>
        </a:p>
      </dgm:t>
    </dgm:pt>
    <dgm:pt modelId="{A085D06E-C569-4F44-9E6A-6B4646435559}" type="sibTrans" cxnId="{E239FBEC-4FC0-4E8D-9193-34276F655B7B}">
      <dgm:prSet/>
      <dgm:spPr/>
      <dgm:t>
        <a:bodyPr/>
        <a:lstStyle/>
        <a:p>
          <a:endParaRPr lang="es-CO" sz="1800" b="0">
            <a:solidFill>
              <a:schemeClr val="bg2"/>
            </a:solidFill>
            <a:latin typeface="Century Gothic" panose="020B0502020202020204" pitchFamily="34" charset="0"/>
          </a:endParaRPr>
        </a:p>
      </dgm:t>
    </dgm:pt>
    <dgm:pt modelId="{658699BE-CB97-4B8F-81CA-F24C2C189F03}">
      <dgm:prSet custT="1"/>
      <dgm:spPr>
        <a:noFill/>
        <a:ln w="12700">
          <a:solidFill>
            <a:srgbClr val="002060"/>
          </a:solidFill>
        </a:ln>
        <a:effectLst/>
      </dgm:spPr>
      <dgm:t>
        <a:bodyPr spcFirstLastPara="0" vert="horz" wrap="square" lIns="510132" tIns="45720" rIns="45720" bIns="45720" numCol="1" spcCol="1270" anchor="ctr" anchorCtr="0"/>
        <a:lstStyle/>
        <a:p>
          <a:pPr>
            <a:lnSpc>
              <a:spcPct val="100000"/>
            </a:lnSpc>
            <a:buNone/>
          </a:pPr>
          <a:r>
            <a:rPr lang="es-CO" sz="2000" b="1" kern="1200" dirty="0">
              <a:solidFill>
                <a:srgbClr val="002A6B"/>
              </a:solidFill>
              <a:latin typeface="Century Gothic" panose="020B0502020202020204" pitchFamily="34" charset="0"/>
            </a:rPr>
            <a:t>Rol Administrador </a:t>
          </a:r>
        </a:p>
      </dgm:t>
    </dgm:pt>
    <dgm:pt modelId="{63FBB774-4743-4500-B7DC-DCF697A0284B}" type="sibTrans" cxnId="{6A57E414-0B32-495D-A104-55E20BAD0423}">
      <dgm:prSet/>
      <dgm:spPr/>
      <dgm:t>
        <a:bodyPr/>
        <a:lstStyle/>
        <a:p>
          <a:endParaRPr lang="es-CO" sz="1800" b="0">
            <a:solidFill>
              <a:schemeClr val="bg2"/>
            </a:solidFill>
          </a:endParaRPr>
        </a:p>
      </dgm:t>
    </dgm:pt>
    <dgm:pt modelId="{EF0F5FBF-74E3-40C5-BFF1-B4B2980CA281}" type="parTrans" cxnId="{6A57E414-0B32-495D-A104-55E20BAD0423}">
      <dgm:prSet/>
      <dgm:spPr/>
      <dgm:t>
        <a:bodyPr/>
        <a:lstStyle/>
        <a:p>
          <a:endParaRPr lang="es-CO" sz="1800" b="0">
            <a:solidFill>
              <a:schemeClr val="bg2"/>
            </a:solidFill>
          </a:endParaRPr>
        </a:p>
      </dgm:t>
    </dgm:pt>
    <dgm:pt modelId="{601D022B-F40B-43F7-B273-1E9534D2D233}" type="pres">
      <dgm:prSet presAssocID="{45DD064C-99CD-4492-BC9A-7D5E8E67B382}" presName="Name0" presStyleCnt="0">
        <dgm:presLayoutVars>
          <dgm:chMax val="7"/>
          <dgm:chPref val="7"/>
          <dgm:dir/>
        </dgm:presLayoutVars>
      </dgm:prSet>
      <dgm:spPr/>
    </dgm:pt>
    <dgm:pt modelId="{5A527984-1EE8-44C7-958C-532A1C6F429A}" type="pres">
      <dgm:prSet presAssocID="{45DD064C-99CD-4492-BC9A-7D5E8E67B382}" presName="Name1" presStyleCnt="0"/>
      <dgm:spPr/>
    </dgm:pt>
    <dgm:pt modelId="{4EC24959-CE45-4959-AFF9-1EE5EADC997C}" type="pres">
      <dgm:prSet presAssocID="{45DD064C-99CD-4492-BC9A-7D5E8E67B382}" presName="cycle" presStyleCnt="0"/>
      <dgm:spPr/>
    </dgm:pt>
    <dgm:pt modelId="{05CEEC36-1DCF-4D83-84E5-1CA260BF07CC}" type="pres">
      <dgm:prSet presAssocID="{45DD064C-99CD-4492-BC9A-7D5E8E67B382}" presName="srcNode" presStyleLbl="node1" presStyleIdx="0" presStyleCnt="3"/>
      <dgm:spPr/>
    </dgm:pt>
    <dgm:pt modelId="{991614E9-AA0E-4791-B3FE-A98969CFE1BE}" type="pres">
      <dgm:prSet presAssocID="{45DD064C-99CD-4492-BC9A-7D5E8E67B382}" presName="conn" presStyleLbl="parChTrans1D2" presStyleIdx="0" presStyleCnt="1"/>
      <dgm:spPr/>
    </dgm:pt>
    <dgm:pt modelId="{A5C0272E-A591-4910-B9E2-2676E62BB09C}" type="pres">
      <dgm:prSet presAssocID="{45DD064C-99CD-4492-BC9A-7D5E8E67B382}" presName="extraNode" presStyleLbl="node1" presStyleIdx="0" presStyleCnt="3"/>
      <dgm:spPr/>
    </dgm:pt>
    <dgm:pt modelId="{DBAC3EB1-3438-421F-85B2-4C49D2F6A772}" type="pres">
      <dgm:prSet presAssocID="{45DD064C-99CD-4492-BC9A-7D5E8E67B382}" presName="dstNode" presStyleLbl="node1" presStyleIdx="0" presStyleCnt="3"/>
      <dgm:spPr/>
    </dgm:pt>
    <dgm:pt modelId="{D23637B0-2E92-4C4C-B7B5-E065BBC762C0}" type="pres">
      <dgm:prSet presAssocID="{658699BE-CB97-4B8F-81CA-F24C2C189F03}" presName="text_1" presStyleLbl="node1" presStyleIdx="0" presStyleCnt="3">
        <dgm:presLayoutVars>
          <dgm:bulletEnabled val="1"/>
        </dgm:presLayoutVars>
      </dgm:prSet>
      <dgm:spPr>
        <a:xfrm>
          <a:off x="369906" y="249954"/>
          <a:ext cx="5695884" cy="500169"/>
        </a:xfrm>
        <a:prstGeom prst="rect">
          <a:avLst/>
        </a:prstGeom>
      </dgm:spPr>
    </dgm:pt>
    <dgm:pt modelId="{9D917274-AB81-40BD-895F-CD3519C48C1F}" type="pres">
      <dgm:prSet presAssocID="{658699BE-CB97-4B8F-81CA-F24C2C189F03}" presName="accent_1" presStyleCnt="0"/>
      <dgm:spPr/>
    </dgm:pt>
    <dgm:pt modelId="{826A3565-0708-480C-8165-925CB6BF57CF}" type="pres">
      <dgm:prSet presAssocID="{658699BE-CB97-4B8F-81CA-F24C2C189F03}" presName="accentRepeatNode" presStyleLbl="solidFgAcc1" presStyleIdx="0" presStyleCnt="3" custScaleX="100131" custScaleY="100131"/>
      <dgm:spPr>
        <a:xfrm>
          <a:off x="56891" y="187024"/>
          <a:ext cx="626031" cy="626031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tile tx="0" ty="0" sx="100000" sy="100000" flip="none" algn="tl"/>
        </a:blipFill>
        <a:ln w="19050" cap="flat" cmpd="sng" algn="ctr">
          <a:solidFill>
            <a:srgbClr val="002060">
              <a:alpha val="90000"/>
            </a:srgbClr>
          </a:solidFill>
          <a:prstDash val="solid"/>
          <a:miter lim="800000"/>
        </a:ln>
        <a:effectLst/>
      </dgm:spPr>
    </dgm:pt>
    <dgm:pt modelId="{58F331C6-4CB2-4153-B79B-DD6AAA55A097}" type="pres">
      <dgm:prSet presAssocID="{D763FAD6-E5A5-459B-B889-B58095282897}" presName="text_2" presStyleLbl="node1" presStyleIdx="1" presStyleCnt="3">
        <dgm:presLayoutVars>
          <dgm:bulletEnabled val="1"/>
        </dgm:presLayoutVars>
      </dgm:prSet>
      <dgm:spPr>
        <a:xfrm>
          <a:off x="656665" y="1000339"/>
          <a:ext cx="5409125" cy="500169"/>
        </a:xfrm>
        <a:prstGeom prst="rect">
          <a:avLst/>
        </a:prstGeom>
      </dgm:spPr>
    </dgm:pt>
    <dgm:pt modelId="{89049074-E0B6-4A37-9558-D7CC5CD7A3B2}" type="pres">
      <dgm:prSet presAssocID="{D763FAD6-E5A5-459B-B889-B58095282897}" presName="accent_2" presStyleCnt="0"/>
      <dgm:spPr/>
    </dgm:pt>
    <dgm:pt modelId="{E249A06A-4F93-442C-B2F9-867BED028D31}" type="pres">
      <dgm:prSet presAssocID="{D763FAD6-E5A5-459B-B889-B58095282897}" presName="accentRepeatNode" presStyleLbl="solidFgAcc1" presStyleIdx="1" presStyleCnt="3"/>
      <dgm:spPr>
        <a:xfrm>
          <a:off x="344059" y="937818"/>
          <a:ext cx="625212" cy="625212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tile tx="0" ty="0" sx="100000" sy="100000" flip="none" algn="tl"/>
        </a:blipFill>
        <a:ln w="19050" cap="flat" cmpd="sng" algn="ctr">
          <a:solidFill>
            <a:srgbClr val="002060">
              <a:alpha val="90000"/>
            </a:srgbClr>
          </a:solidFill>
          <a:prstDash val="solid"/>
          <a:miter lim="800000"/>
        </a:ln>
        <a:effectLst/>
      </dgm:spPr>
    </dgm:pt>
    <dgm:pt modelId="{7A013CF7-6623-416C-AEE3-183756F54AC6}" type="pres">
      <dgm:prSet presAssocID="{C34AD61D-CB8F-4E58-A6A2-C5393791B18C}" presName="text_3" presStyleLbl="node1" presStyleIdx="2" presStyleCnt="3">
        <dgm:presLayoutVars>
          <dgm:bulletEnabled val="1"/>
        </dgm:presLayoutVars>
      </dgm:prSet>
      <dgm:spPr>
        <a:xfrm>
          <a:off x="656665" y="1750724"/>
          <a:ext cx="5409125" cy="500169"/>
        </a:xfrm>
        <a:prstGeom prst="rect">
          <a:avLst/>
        </a:prstGeom>
      </dgm:spPr>
    </dgm:pt>
    <dgm:pt modelId="{88778531-1C9E-452B-940E-20C61C14513C}" type="pres">
      <dgm:prSet presAssocID="{C34AD61D-CB8F-4E58-A6A2-C5393791B18C}" presName="accent_3" presStyleCnt="0"/>
      <dgm:spPr/>
    </dgm:pt>
    <dgm:pt modelId="{87FA7796-CF6D-4D04-B364-B2587B398B3A}" type="pres">
      <dgm:prSet presAssocID="{C34AD61D-CB8F-4E58-A6A2-C5393791B18C}" presName="accentRepeatNode" presStyleLbl="solidFgAcc1" presStyleIdx="2" presStyleCnt="3"/>
      <dgm:spPr>
        <a:xfrm>
          <a:off x="344059" y="1688203"/>
          <a:ext cx="625212" cy="625212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tile tx="0" ty="0" sx="100000" sy="100000" flip="none" algn="tl"/>
        </a:blipFill>
        <a:ln w="19050" cap="flat" cmpd="sng" algn="ctr">
          <a:solidFill>
            <a:srgbClr val="002060">
              <a:alpha val="90000"/>
            </a:srgbClr>
          </a:solidFill>
          <a:prstDash val="solid"/>
          <a:miter lim="800000"/>
        </a:ln>
        <a:effectLst/>
      </dgm:spPr>
    </dgm:pt>
  </dgm:ptLst>
  <dgm:cxnLst>
    <dgm:cxn modelId="{ED04C30C-075C-4483-979D-B9C337DC9416}" type="presOf" srcId="{C34AD61D-CB8F-4E58-A6A2-C5393791B18C}" destId="{7A013CF7-6623-416C-AEE3-183756F54AC6}" srcOrd="0" destOrd="0" presId="urn:microsoft.com/office/officeart/2008/layout/VerticalCurvedList"/>
    <dgm:cxn modelId="{6A57E414-0B32-495D-A104-55E20BAD0423}" srcId="{45DD064C-99CD-4492-BC9A-7D5E8E67B382}" destId="{658699BE-CB97-4B8F-81CA-F24C2C189F03}" srcOrd="0" destOrd="0" parTransId="{EF0F5FBF-74E3-40C5-BFF1-B4B2980CA281}" sibTransId="{63FBB774-4743-4500-B7DC-DCF697A0284B}"/>
    <dgm:cxn modelId="{F8224526-B4D7-4493-B4B2-25328988417A}" type="presOf" srcId="{45DD064C-99CD-4492-BC9A-7D5E8E67B382}" destId="{601D022B-F40B-43F7-B273-1E9534D2D233}" srcOrd="0" destOrd="0" presId="urn:microsoft.com/office/officeart/2008/layout/VerticalCurvedList"/>
    <dgm:cxn modelId="{8434C7AB-9004-4334-800D-CD73154574A9}" srcId="{45DD064C-99CD-4492-BC9A-7D5E8E67B382}" destId="{D763FAD6-E5A5-459B-B889-B58095282897}" srcOrd="1" destOrd="0" parTransId="{2AA3CD3C-2B08-4D2F-9280-DF4D70137D94}" sibTransId="{99FE9687-2657-42BD-B1FD-7206286CC089}"/>
    <dgm:cxn modelId="{621EC5AE-8FA9-40FA-987B-B66984BF9D2E}" type="presOf" srcId="{D763FAD6-E5A5-459B-B889-B58095282897}" destId="{58F331C6-4CB2-4153-B79B-DD6AAA55A097}" srcOrd="0" destOrd="0" presId="urn:microsoft.com/office/officeart/2008/layout/VerticalCurvedList"/>
    <dgm:cxn modelId="{95F9FEEA-DA68-4E22-B731-478B182EAE12}" type="presOf" srcId="{658699BE-CB97-4B8F-81CA-F24C2C189F03}" destId="{D23637B0-2E92-4C4C-B7B5-E065BBC762C0}" srcOrd="0" destOrd="0" presId="urn:microsoft.com/office/officeart/2008/layout/VerticalCurvedList"/>
    <dgm:cxn modelId="{2D0642EC-21C0-4A46-812D-3C158F4B27AC}" type="presOf" srcId="{63FBB774-4743-4500-B7DC-DCF697A0284B}" destId="{991614E9-AA0E-4791-B3FE-A98969CFE1BE}" srcOrd="0" destOrd="0" presId="urn:microsoft.com/office/officeart/2008/layout/VerticalCurvedList"/>
    <dgm:cxn modelId="{E239FBEC-4FC0-4E8D-9193-34276F655B7B}" srcId="{45DD064C-99CD-4492-BC9A-7D5E8E67B382}" destId="{C34AD61D-CB8F-4E58-A6A2-C5393791B18C}" srcOrd="2" destOrd="0" parTransId="{546A8595-51CC-4828-8E29-862D781201B3}" sibTransId="{A085D06E-C569-4F44-9E6A-6B4646435559}"/>
    <dgm:cxn modelId="{04338441-9881-46AF-9EF7-3CE8ACE72ADB}" type="presParOf" srcId="{601D022B-F40B-43F7-B273-1E9534D2D233}" destId="{5A527984-1EE8-44C7-958C-532A1C6F429A}" srcOrd="0" destOrd="0" presId="urn:microsoft.com/office/officeart/2008/layout/VerticalCurvedList"/>
    <dgm:cxn modelId="{1318F773-9AA1-4AA7-B06E-C628851316B8}" type="presParOf" srcId="{5A527984-1EE8-44C7-958C-532A1C6F429A}" destId="{4EC24959-CE45-4959-AFF9-1EE5EADC997C}" srcOrd="0" destOrd="0" presId="urn:microsoft.com/office/officeart/2008/layout/VerticalCurvedList"/>
    <dgm:cxn modelId="{2013FC70-F53A-4848-9E96-B9DCEE5801B4}" type="presParOf" srcId="{4EC24959-CE45-4959-AFF9-1EE5EADC997C}" destId="{05CEEC36-1DCF-4D83-84E5-1CA260BF07CC}" srcOrd="0" destOrd="0" presId="urn:microsoft.com/office/officeart/2008/layout/VerticalCurvedList"/>
    <dgm:cxn modelId="{55EF4331-CFBD-454F-B864-C2B2AC43F243}" type="presParOf" srcId="{4EC24959-CE45-4959-AFF9-1EE5EADC997C}" destId="{991614E9-AA0E-4791-B3FE-A98969CFE1BE}" srcOrd="1" destOrd="0" presId="urn:microsoft.com/office/officeart/2008/layout/VerticalCurvedList"/>
    <dgm:cxn modelId="{25539267-CD19-4C0E-A564-5659D7E62240}" type="presParOf" srcId="{4EC24959-CE45-4959-AFF9-1EE5EADC997C}" destId="{A5C0272E-A591-4910-B9E2-2676E62BB09C}" srcOrd="2" destOrd="0" presId="urn:microsoft.com/office/officeart/2008/layout/VerticalCurvedList"/>
    <dgm:cxn modelId="{351B69CE-AE49-4916-A408-320098C6C97B}" type="presParOf" srcId="{4EC24959-CE45-4959-AFF9-1EE5EADC997C}" destId="{DBAC3EB1-3438-421F-85B2-4C49D2F6A772}" srcOrd="3" destOrd="0" presId="urn:microsoft.com/office/officeart/2008/layout/VerticalCurvedList"/>
    <dgm:cxn modelId="{22C9B2A4-6BF3-4135-824E-6F63949A900E}" type="presParOf" srcId="{5A527984-1EE8-44C7-958C-532A1C6F429A}" destId="{D23637B0-2E92-4C4C-B7B5-E065BBC762C0}" srcOrd="1" destOrd="0" presId="urn:microsoft.com/office/officeart/2008/layout/VerticalCurvedList"/>
    <dgm:cxn modelId="{BEA03281-48EA-4705-A1C6-2E59727C7DA7}" type="presParOf" srcId="{5A527984-1EE8-44C7-958C-532A1C6F429A}" destId="{9D917274-AB81-40BD-895F-CD3519C48C1F}" srcOrd="2" destOrd="0" presId="urn:microsoft.com/office/officeart/2008/layout/VerticalCurvedList"/>
    <dgm:cxn modelId="{211E3CD0-0334-49CD-908D-76FA870D4F3C}" type="presParOf" srcId="{9D917274-AB81-40BD-895F-CD3519C48C1F}" destId="{826A3565-0708-480C-8165-925CB6BF57CF}" srcOrd="0" destOrd="0" presId="urn:microsoft.com/office/officeart/2008/layout/VerticalCurvedList"/>
    <dgm:cxn modelId="{7E536CEB-49AE-4E5A-B0F7-B5CC446E0EEE}" type="presParOf" srcId="{5A527984-1EE8-44C7-958C-532A1C6F429A}" destId="{58F331C6-4CB2-4153-B79B-DD6AAA55A097}" srcOrd="3" destOrd="0" presId="urn:microsoft.com/office/officeart/2008/layout/VerticalCurvedList"/>
    <dgm:cxn modelId="{47DA833D-7059-4C94-94F9-013765D5CD80}" type="presParOf" srcId="{5A527984-1EE8-44C7-958C-532A1C6F429A}" destId="{89049074-E0B6-4A37-9558-D7CC5CD7A3B2}" srcOrd="4" destOrd="0" presId="urn:microsoft.com/office/officeart/2008/layout/VerticalCurvedList"/>
    <dgm:cxn modelId="{60CFC474-7518-4B7D-B927-74671051AFF5}" type="presParOf" srcId="{89049074-E0B6-4A37-9558-D7CC5CD7A3B2}" destId="{E249A06A-4F93-442C-B2F9-867BED028D31}" srcOrd="0" destOrd="0" presId="urn:microsoft.com/office/officeart/2008/layout/VerticalCurvedList"/>
    <dgm:cxn modelId="{ADA97055-FBE8-45B2-80AA-01B3F8465B25}" type="presParOf" srcId="{5A527984-1EE8-44C7-958C-532A1C6F429A}" destId="{7A013CF7-6623-416C-AEE3-183756F54AC6}" srcOrd="5" destOrd="0" presId="urn:microsoft.com/office/officeart/2008/layout/VerticalCurvedList"/>
    <dgm:cxn modelId="{315F0134-137E-4218-954F-E9C67CD922BC}" type="presParOf" srcId="{5A527984-1EE8-44C7-958C-532A1C6F429A}" destId="{88778531-1C9E-452B-940E-20C61C14513C}" srcOrd="6" destOrd="0" presId="urn:microsoft.com/office/officeart/2008/layout/VerticalCurvedList"/>
    <dgm:cxn modelId="{C1A92A09-E118-4120-A82A-2852B600EAF2}" type="presParOf" srcId="{88778531-1C9E-452B-940E-20C61C14513C}" destId="{87FA7796-CF6D-4D04-B364-B2587B398B3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5DD064C-99CD-4492-BC9A-7D5E8E67B382}" type="doc">
      <dgm:prSet loTypeId="urn:microsoft.com/office/officeart/2005/8/layout/vList4" loCatId="list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s-CO"/>
        </a:p>
      </dgm:t>
    </dgm:pt>
    <dgm:pt modelId="{658699BE-CB97-4B8F-81CA-F24C2C189F03}">
      <dgm:prSet custT="1"/>
      <dgm:spPr/>
      <dgm:t>
        <a:bodyPr spcFirstLastPara="0" vert="horz" wrap="square" lIns="510132" tIns="45720" rIns="45720" bIns="45720" numCol="1" spcCol="1270" anchor="ctr" anchorCtr="0"/>
        <a:lstStyle/>
        <a:p>
          <a:pPr algn="ctr">
            <a:lnSpc>
              <a:spcPct val="100000"/>
            </a:lnSpc>
            <a:buNone/>
          </a:pPr>
          <a:r>
            <a:rPr lang="es-CO" sz="2400" b="1" kern="1200">
              <a:latin typeface="Century Gothic" panose="020B0502020202020204" pitchFamily="34" charset="0"/>
            </a:rPr>
            <a:t>Call Center / Centro de Ayuda</a:t>
          </a:r>
          <a:endParaRPr lang="es-CO" sz="2400" b="1" kern="1200" dirty="0">
            <a:latin typeface="Century Gothic" panose="020B0502020202020204" pitchFamily="34" charset="0"/>
          </a:endParaRPr>
        </a:p>
      </dgm:t>
    </dgm:pt>
    <dgm:pt modelId="{63FBB774-4743-4500-B7DC-DCF697A0284B}" type="sibTrans" cxnId="{6A57E414-0B32-495D-A104-55E20BAD0423}">
      <dgm:prSet/>
      <dgm:spPr/>
      <dgm:t>
        <a:bodyPr/>
        <a:lstStyle/>
        <a:p>
          <a:pPr algn="ctr"/>
          <a:endParaRPr lang="es-CO" sz="2400" b="1">
            <a:solidFill>
              <a:srgbClr val="002A6B"/>
            </a:solidFill>
            <a:latin typeface="Century Gothic" panose="020B0502020202020204" pitchFamily="34" charset="0"/>
          </a:endParaRPr>
        </a:p>
      </dgm:t>
    </dgm:pt>
    <dgm:pt modelId="{EF0F5FBF-74E3-40C5-BFF1-B4B2980CA281}" type="parTrans" cxnId="{6A57E414-0B32-495D-A104-55E20BAD0423}">
      <dgm:prSet/>
      <dgm:spPr/>
      <dgm:t>
        <a:bodyPr/>
        <a:lstStyle/>
        <a:p>
          <a:pPr algn="ctr"/>
          <a:endParaRPr lang="es-CO" sz="2400" b="1">
            <a:solidFill>
              <a:srgbClr val="002A6B"/>
            </a:solidFill>
            <a:latin typeface="Century Gothic" panose="020B0502020202020204" pitchFamily="34" charset="0"/>
          </a:endParaRPr>
        </a:p>
      </dgm:t>
    </dgm:pt>
    <dgm:pt modelId="{608F2EEB-72CC-43DB-8FA7-FC0C4A5B486C}">
      <dgm:prSet custT="1"/>
      <dgm:spPr/>
      <dgm:t>
        <a:bodyPr spcFirstLastPara="0" vert="horz" wrap="square" lIns="510132" tIns="45720" rIns="45720" bIns="45720" numCol="1" spcCol="1270" anchor="ctr" anchorCtr="0"/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b="1" kern="1200">
              <a:latin typeface="Century Gothic" panose="020B0502020202020204" pitchFamily="34" charset="0"/>
              <a:ea typeface="+mn-ea"/>
              <a:cs typeface="+mn-cs"/>
            </a:rPr>
            <a:t>Videos Tutoriales	</a:t>
          </a:r>
          <a:endParaRPr lang="es-CO" sz="2400" b="1" kern="1200" dirty="0">
            <a:latin typeface="Century Gothic" panose="020B0502020202020204" pitchFamily="34" charset="0"/>
            <a:ea typeface="+mn-ea"/>
            <a:cs typeface="+mn-cs"/>
          </a:endParaRPr>
        </a:p>
      </dgm:t>
    </dgm:pt>
    <dgm:pt modelId="{AF974448-40C4-447C-AD6A-69A624DD9E42}" type="parTrans" cxnId="{DA4496E0-FCA0-4EDC-A58B-1018F01D78DB}">
      <dgm:prSet/>
      <dgm:spPr/>
      <dgm:t>
        <a:bodyPr/>
        <a:lstStyle/>
        <a:p>
          <a:pPr algn="ctr"/>
          <a:endParaRPr lang="es-CO" sz="2400" b="1">
            <a:solidFill>
              <a:srgbClr val="002A6B"/>
            </a:solidFill>
            <a:latin typeface="Century Gothic" panose="020B0502020202020204" pitchFamily="34" charset="0"/>
          </a:endParaRPr>
        </a:p>
      </dgm:t>
    </dgm:pt>
    <dgm:pt modelId="{2D8904AA-D64D-40AA-8016-3D9F0BFDB7A3}" type="sibTrans" cxnId="{DA4496E0-FCA0-4EDC-A58B-1018F01D78DB}">
      <dgm:prSet/>
      <dgm:spPr/>
      <dgm:t>
        <a:bodyPr/>
        <a:lstStyle/>
        <a:p>
          <a:pPr algn="ctr"/>
          <a:endParaRPr lang="es-CO" sz="2400" b="1">
            <a:solidFill>
              <a:srgbClr val="002A6B"/>
            </a:solidFill>
            <a:latin typeface="Century Gothic" panose="020B0502020202020204" pitchFamily="34" charset="0"/>
          </a:endParaRPr>
        </a:p>
      </dgm:t>
    </dgm:pt>
    <dgm:pt modelId="{B2FE013F-9180-4C93-A51C-A1EBD960B455}">
      <dgm:prSet custT="1"/>
      <dgm:spPr/>
      <dgm:t>
        <a:bodyPr spcFirstLastPara="0" vert="horz" wrap="square" lIns="510132" tIns="45720" rIns="45720" bIns="45720" numCol="1" spcCol="1270" anchor="ctr" anchorCtr="0"/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b="1" kern="1200">
              <a:latin typeface="Century Gothic" panose="020B0502020202020204" pitchFamily="34" charset="0"/>
              <a:ea typeface="+mn-ea"/>
              <a:cs typeface="+mn-cs"/>
            </a:rPr>
            <a:t>Chat Bot</a:t>
          </a:r>
          <a:endParaRPr lang="es-CO" sz="2400" b="1" kern="1200" dirty="0">
            <a:latin typeface="Century Gothic" panose="020B0502020202020204" pitchFamily="34" charset="0"/>
            <a:ea typeface="+mn-ea"/>
            <a:cs typeface="+mn-cs"/>
          </a:endParaRPr>
        </a:p>
      </dgm:t>
    </dgm:pt>
    <dgm:pt modelId="{A7F91735-6475-4A3D-A9FB-6EA7D206A0A5}" type="parTrans" cxnId="{66098B97-DE1C-4CBA-B4DF-864C42C47E76}">
      <dgm:prSet/>
      <dgm:spPr/>
      <dgm:t>
        <a:bodyPr/>
        <a:lstStyle/>
        <a:p>
          <a:pPr algn="ctr"/>
          <a:endParaRPr lang="es-CO" sz="2400" b="1">
            <a:solidFill>
              <a:srgbClr val="002A6B"/>
            </a:solidFill>
            <a:latin typeface="Century Gothic" panose="020B0502020202020204" pitchFamily="34" charset="0"/>
          </a:endParaRPr>
        </a:p>
      </dgm:t>
    </dgm:pt>
    <dgm:pt modelId="{46E293D1-4900-4F41-AB73-9A17E8242D4C}" type="sibTrans" cxnId="{66098B97-DE1C-4CBA-B4DF-864C42C47E76}">
      <dgm:prSet/>
      <dgm:spPr/>
      <dgm:t>
        <a:bodyPr/>
        <a:lstStyle/>
        <a:p>
          <a:pPr algn="ctr"/>
          <a:endParaRPr lang="es-CO" sz="2400" b="1">
            <a:solidFill>
              <a:srgbClr val="002A6B"/>
            </a:solidFill>
            <a:latin typeface="Century Gothic" panose="020B0502020202020204" pitchFamily="34" charset="0"/>
          </a:endParaRPr>
        </a:p>
      </dgm:t>
    </dgm:pt>
    <dgm:pt modelId="{1EC60E1F-DA75-47D5-929F-CE9F4CF52B90}">
      <dgm:prSet custT="1"/>
      <dgm:spPr/>
      <dgm:t>
        <a:bodyPr/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b="1" kern="1200">
              <a:latin typeface="Century Gothic" panose="020B0502020202020204" pitchFamily="34" charset="0"/>
              <a:ea typeface="+mn-ea"/>
              <a:cs typeface="+mn-cs"/>
            </a:rPr>
            <a:t>  Guías del proceso</a:t>
          </a:r>
          <a:endParaRPr lang="es-CO" sz="2400" b="1" kern="1200" dirty="0">
            <a:latin typeface="Century Gothic" panose="020B0502020202020204" pitchFamily="34" charset="0"/>
            <a:ea typeface="+mn-ea"/>
            <a:cs typeface="+mn-cs"/>
          </a:endParaRPr>
        </a:p>
      </dgm:t>
    </dgm:pt>
    <dgm:pt modelId="{B10CD07E-C4E1-4484-9BEC-C551F9D027F0}" type="sibTrans" cxnId="{CC751719-FB15-4C37-9F1D-7F59A72CB5AC}">
      <dgm:prSet/>
      <dgm:spPr/>
      <dgm:t>
        <a:bodyPr/>
        <a:lstStyle/>
        <a:p>
          <a:pPr algn="ctr"/>
          <a:endParaRPr lang="es-CO" sz="2400" b="1">
            <a:solidFill>
              <a:srgbClr val="002A6B"/>
            </a:solidFill>
            <a:latin typeface="Century Gothic" panose="020B0502020202020204" pitchFamily="34" charset="0"/>
          </a:endParaRPr>
        </a:p>
      </dgm:t>
    </dgm:pt>
    <dgm:pt modelId="{4A987111-64F2-4A30-96E4-FA48AC7F2DE8}" type="parTrans" cxnId="{CC751719-FB15-4C37-9F1D-7F59A72CB5AC}">
      <dgm:prSet/>
      <dgm:spPr/>
      <dgm:t>
        <a:bodyPr/>
        <a:lstStyle/>
        <a:p>
          <a:pPr algn="ctr"/>
          <a:endParaRPr lang="es-CO" sz="2400" b="1">
            <a:solidFill>
              <a:srgbClr val="002A6B"/>
            </a:solidFill>
            <a:latin typeface="Century Gothic" panose="020B0502020202020204" pitchFamily="34" charset="0"/>
          </a:endParaRPr>
        </a:p>
      </dgm:t>
    </dgm:pt>
    <dgm:pt modelId="{38155CF8-1672-4EC8-B26C-C6E640C0C81A}" type="pres">
      <dgm:prSet presAssocID="{45DD064C-99CD-4492-BC9A-7D5E8E67B382}" presName="linear" presStyleCnt="0">
        <dgm:presLayoutVars>
          <dgm:dir/>
          <dgm:resizeHandles val="exact"/>
        </dgm:presLayoutVars>
      </dgm:prSet>
      <dgm:spPr/>
    </dgm:pt>
    <dgm:pt modelId="{663D003F-B03F-486B-9B65-E7BBDA8A7DAF}" type="pres">
      <dgm:prSet presAssocID="{658699BE-CB97-4B8F-81CA-F24C2C189F03}" presName="comp" presStyleCnt="0"/>
      <dgm:spPr/>
    </dgm:pt>
    <dgm:pt modelId="{BE84BE39-9CE3-4AD2-BAAA-95AED623375F}" type="pres">
      <dgm:prSet presAssocID="{658699BE-CB97-4B8F-81CA-F24C2C189F03}" presName="box" presStyleLbl="node1" presStyleIdx="0" presStyleCnt="4"/>
      <dgm:spPr/>
    </dgm:pt>
    <dgm:pt modelId="{B47859D6-1D45-423A-BC74-7B08B5A81336}" type="pres">
      <dgm:prSet presAssocID="{658699BE-CB97-4B8F-81CA-F24C2C189F03}" presName="img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2000" b="-12000"/>
          </a:stretch>
        </a:blipFill>
      </dgm:spPr>
    </dgm:pt>
    <dgm:pt modelId="{A39EE43E-D5C9-4425-9600-0546438F74E0}" type="pres">
      <dgm:prSet presAssocID="{658699BE-CB97-4B8F-81CA-F24C2C189F03}" presName="text" presStyleLbl="node1" presStyleIdx="0" presStyleCnt="4">
        <dgm:presLayoutVars>
          <dgm:bulletEnabled val="1"/>
        </dgm:presLayoutVars>
      </dgm:prSet>
      <dgm:spPr/>
    </dgm:pt>
    <dgm:pt modelId="{BF4733BB-FDB1-4307-8A2C-4FB60156A2A4}" type="pres">
      <dgm:prSet presAssocID="{63FBB774-4743-4500-B7DC-DCF697A0284B}" presName="spacer" presStyleCnt="0"/>
      <dgm:spPr/>
    </dgm:pt>
    <dgm:pt modelId="{8FC81820-8119-44F4-BF96-3928843377F9}" type="pres">
      <dgm:prSet presAssocID="{1EC60E1F-DA75-47D5-929F-CE9F4CF52B90}" presName="comp" presStyleCnt="0"/>
      <dgm:spPr/>
    </dgm:pt>
    <dgm:pt modelId="{EBCCE541-B2C0-4582-B5D9-757CE443C79E}" type="pres">
      <dgm:prSet presAssocID="{1EC60E1F-DA75-47D5-929F-CE9F4CF52B90}" presName="box" presStyleLbl="node1" presStyleIdx="1" presStyleCnt="4"/>
      <dgm:spPr/>
    </dgm:pt>
    <dgm:pt modelId="{F4FBD481-0988-4C38-8FC2-D01903D58AF1}" type="pres">
      <dgm:prSet presAssocID="{1EC60E1F-DA75-47D5-929F-CE9F4CF52B90}" presName="img" presStyleLbl="fgImgPlac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2000" b="-12000"/>
          </a:stretch>
        </a:blipFill>
      </dgm:spPr>
    </dgm:pt>
    <dgm:pt modelId="{98437B86-9CF3-452C-BCAB-0E9DE25865B2}" type="pres">
      <dgm:prSet presAssocID="{1EC60E1F-DA75-47D5-929F-CE9F4CF52B90}" presName="text" presStyleLbl="node1" presStyleIdx="1" presStyleCnt="4">
        <dgm:presLayoutVars>
          <dgm:bulletEnabled val="1"/>
        </dgm:presLayoutVars>
      </dgm:prSet>
      <dgm:spPr/>
    </dgm:pt>
    <dgm:pt modelId="{68E34F7E-3D4B-45E6-88C0-FB4C628E2F67}" type="pres">
      <dgm:prSet presAssocID="{B10CD07E-C4E1-4484-9BEC-C551F9D027F0}" presName="spacer" presStyleCnt="0"/>
      <dgm:spPr/>
    </dgm:pt>
    <dgm:pt modelId="{90329A99-5FC5-494B-9708-FED59A36B7B5}" type="pres">
      <dgm:prSet presAssocID="{608F2EEB-72CC-43DB-8FA7-FC0C4A5B486C}" presName="comp" presStyleCnt="0"/>
      <dgm:spPr/>
    </dgm:pt>
    <dgm:pt modelId="{F2BBBF23-68C2-4FD9-AF51-036F079EC922}" type="pres">
      <dgm:prSet presAssocID="{608F2EEB-72CC-43DB-8FA7-FC0C4A5B486C}" presName="box" presStyleLbl="node1" presStyleIdx="2" presStyleCnt="4"/>
      <dgm:spPr/>
    </dgm:pt>
    <dgm:pt modelId="{D996F9FF-050C-4B45-B675-127783BAC9F3}" type="pres">
      <dgm:prSet presAssocID="{608F2EEB-72CC-43DB-8FA7-FC0C4A5B486C}" presName="img" presStyleLbl="fgImgPlac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12000" b="-12000"/>
          </a:stretch>
        </a:blipFill>
      </dgm:spPr>
    </dgm:pt>
    <dgm:pt modelId="{F39AFDA3-60AA-4EDD-8C4B-74ABD8EEAD73}" type="pres">
      <dgm:prSet presAssocID="{608F2EEB-72CC-43DB-8FA7-FC0C4A5B486C}" presName="text" presStyleLbl="node1" presStyleIdx="2" presStyleCnt="4">
        <dgm:presLayoutVars>
          <dgm:bulletEnabled val="1"/>
        </dgm:presLayoutVars>
      </dgm:prSet>
      <dgm:spPr/>
    </dgm:pt>
    <dgm:pt modelId="{A6AAFE7B-E9D1-4689-B4BE-79506D42BCCE}" type="pres">
      <dgm:prSet presAssocID="{2D8904AA-D64D-40AA-8016-3D9F0BFDB7A3}" presName="spacer" presStyleCnt="0"/>
      <dgm:spPr/>
    </dgm:pt>
    <dgm:pt modelId="{6778ACF1-BE2C-4816-B9D4-3AD6A7103FA8}" type="pres">
      <dgm:prSet presAssocID="{B2FE013F-9180-4C93-A51C-A1EBD960B455}" presName="comp" presStyleCnt="0"/>
      <dgm:spPr/>
    </dgm:pt>
    <dgm:pt modelId="{1F36B8AD-C3F8-40F4-8BD0-C0463137044D}" type="pres">
      <dgm:prSet presAssocID="{B2FE013F-9180-4C93-A51C-A1EBD960B455}" presName="box" presStyleLbl="node1" presStyleIdx="3" presStyleCnt="4"/>
      <dgm:spPr/>
    </dgm:pt>
    <dgm:pt modelId="{BD4BEBCB-951A-439A-BF2E-1917B878B4E0}" type="pres">
      <dgm:prSet presAssocID="{B2FE013F-9180-4C93-A51C-A1EBD960B455}" presName="img" presStyleLbl="fgImgPlac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12000" b="-12000"/>
          </a:stretch>
        </a:blipFill>
      </dgm:spPr>
      <dgm:extLst>
        <a:ext uri="{E40237B7-FDA0-4F09-8148-C483321AD2D9}">
          <dgm14:cNvPr xmlns:dgm14="http://schemas.microsoft.com/office/drawing/2010/diagram" id="0" name="" descr="Inteligencia artificial"/>
        </a:ext>
      </dgm:extLst>
    </dgm:pt>
    <dgm:pt modelId="{FC703841-5EE6-4512-8485-2DC9F84A10ED}" type="pres">
      <dgm:prSet presAssocID="{B2FE013F-9180-4C93-A51C-A1EBD960B455}" presName="text" presStyleLbl="node1" presStyleIdx="3" presStyleCnt="4">
        <dgm:presLayoutVars>
          <dgm:bulletEnabled val="1"/>
        </dgm:presLayoutVars>
      </dgm:prSet>
      <dgm:spPr/>
    </dgm:pt>
  </dgm:ptLst>
  <dgm:cxnLst>
    <dgm:cxn modelId="{6A57E414-0B32-495D-A104-55E20BAD0423}" srcId="{45DD064C-99CD-4492-BC9A-7D5E8E67B382}" destId="{658699BE-CB97-4B8F-81CA-F24C2C189F03}" srcOrd="0" destOrd="0" parTransId="{EF0F5FBF-74E3-40C5-BFF1-B4B2980CA281}" sibTransId="{63FBB774-4743-4500-B7DC-DCF697A0284B}"/>
    <dgm:cxn modelId="{CC751719-FB15-4C37-9F1D-7F59A72CB5AC}" srcId="{45DD064C-99CD-4492-BC9A-7D5E8E67B382}" destId="{1EC60E1F-DA75-47D5-929F-CE9F4CF52B90}" srcOrd="1" destOrd="0" parTransId="{4A987111-64F2-4A30-96E4-FA48AC7F2DE8}" sibTransId="{B10CD07E-C4E1-4484-9BEC-C551F9D027F0}"/>
    <dgm:cxn modelId="{0D55545F-C6C8-4967-99C3-9C3309DF57C9}" type="presOf" srcId="{658699BE-CB97-4B8F-81CA-F24C2C189F03}" destId="{A39EE43E-D5C9-4425-9600-0546438F74E0}" srcOrd="1" destOrd="0" presId="urn:microsoft.com/office/officeart/2005/8/layout/vList4"/>
    <dgm:cxn modelId="{318E4D4C-99A4-4A51-B628-8B31BFEF2573}" type="presOf" srcId="{45DD064C-99CD-4492-BC9A-7D5E8E67B382}" destId="{38155CF8-1672-4EC8-B26C-C6E640C0C81A}" srcOrd="0" destOrd="0" presId="urn:microsoft.com/office/officeart/2005/8/layout/vList4"/>
    <dgm:cxn modelId="{87577D72-1D8E-490B-9654-C21FE908A543}" type="presOf" srcId="{608F2EEB-72CC-43DB-8FA7-FC0C4A5B486C}" destId="{F39AFDA3-60AA-4EDD-8C4B-74ABD8EEAD73}" srcOrd="1" destOrd="0" presId="urn:microsoft.com/office/officeart/2005/8/layout/vList4"/>
    <dgm:cxn modelId="{BF645886-43AE-4619-9AEC-9DC41B105CEB}" type="presOf" srcId="{B2FE013F-9180-4C93-A51C-A1EBD960B455}" destId="{FC703841-5EE6-4512-8485-2DC9F84A10ED}" srcOrd="1" destOrd="0" presId="urn:microsoft.com/office/officeart/2005/8/layout/vList4"/>
    <dgm:cxn modelId="{E3D00496-71B0-44B1-B318-CC4B71FDC467}" type="presOf" srcId="{608F2EEB-72CC-43DB-8FA7-FC0C4A5B486C}" destId="{F2BBBF23-68C2-4FD9-AF51-036F079EC922}" srcOrd="0" destOrd="0" presId="urn:microsoft.com/office/officeart/2005/8/layout/vList4"/>
    <dgm:cxn modelId="{66098B97-DE1C-4CBA-B4DF-864C42C47E76}" srcId="{45DD064C-99CD-4492-BC9A-7D5E8E67B382}" destId="{B2FE013F-9180-4C93-A51C-A1EBD960B455}" srcOrd="3" destOrd="0" parTransId="{A7F91735-6475-4A3D-A9FB-6EA7D206A0A5}" sibTransId="{46E293D1-4900-4F41-AB73-9A17E8242D4C}"/>
    <dgm:cxn modelId="{ABD7E39E-5FDE-4B99-8ADD-19DB431B8AE9}" type="presOf" srcId="{1EC60E1F-DA75-47D5-929F-CE9F4CF52B90}" destId="{EBCCE541-B2C0-4582-B5D9-757CE443C79E}" srcOrd="0" destOrd="0" presId="urn:microsoft.com/office/officeart/2005/8/layout/vList4"/>
    <dgm:cxn modelId="{B15500D4-9553-48ED-A706-72458EE26622}" type="presOf" srcId="{1EC60E1F-DA75-47D5-929F-CE9F4CF52B90}" destId="{98437B86-9CF3-452C-BCAB-0E9DE25865B2}" srcOrd="1" destOrd="0" presId="urn:microsoft.com/office/officeart/2005/8/layout/vList4"/>
    <dgm:cxn modelId="{DA4496E0-FCA0-4EDC-A58B-1018F01D78DB}" srcId="{45DD064C-99CD-4492-BC9A-7D5E8E67B382}" destId="{608F2EEB-72CC-43DB-8FA7-FC0C4A5B486C}" srcOrd="2" destOrd="0" parTransId="{AF974448-40C4-447C-AD6A-69A624DD9E42}" sibTransId="{2D8904AA-D64D-40AA-8016-3D9F0BFDB7A3}"/>
    <dgm:cxn modelId="{B3485CED-9A4E-4C0A-98D2-E8BA3FBB6779}" type="presOf" srcId="{658699BE-CB97-4B8F-81CA-F24C2C189F03}" destId="{BE84BE39-9CE3-4AD2-BAAA-95AED623375F}" srcOrd="0" destOrd="0" presId="urn:microsoft.com/office/officeart/2005/8/layout/vList4"/>
    <dgm:cxn modelId="{D6F980F6-276F-4BC6-A6DA-67ABDB9E68BD}" type="presOf" srcId="{B2FE013F-9180-4C93-A51C-A1EBD960B455}" destId="{1F36B8AD-C3F8-40F4-8BD0-C0463137044D}" srcOrd="0" destOrd="0" presId="urn:microsoft.com/office/officeart/2005/8/layout/vList4"/>
    <dgm:cxn modelId="{CD356A0B-E685-4AE1-8681-EEFE31EDDEE5}" type="presParOf" srcId="{38155CF8-1672-4EC8-B26C-C6E640C0C81A}" destId="{663D003F-B03F-486B-9B65-E7BBDA8A7DAF}" srcOrd="0" destOrd="0" presId="urn:microsoft.com/office/officeart/2005/8/layout/vList4"/>
    <dgm:cxn modelId="{B5E8B771-37F9-42DB-868B-575EF8E74FA0}" type="presParOf" srcId="{663D003F-B03F-486B-9B65-E7BBDA8A7DAF}" destId="{BE84BE39-9CE3-4AD2-BAAA-95AED623375F}" srcOrd="0" destOrd="0" presId="urn:microsoft.com/office/officeart/2005/8/layout/vList4"/>
    <dgm:cxn modelId="{F7DC7E79-F6BD-447E-A580-CD6BD7497571}" type="presParOf" srcId="{663D003F-B03F-486B-9B65-E7BBDA8A7DAF}" destId="{B47859D6-1D45-423A-BC74-7B08B5A81336}" srcOrd="1" destOrd="0" presId="urn:microsoft.com/office/officeart/2005/8/layout/vList4"/>
    <dgm:cxn modelId="{95C29E80-17BC-46E3-8614-07F1217929A7}" type="presParOf" srcId="{663D003F-B03F-486B-9B65-E7BBDA8A7DAF}" destId="{A39EE43E-D5C9-4425-9600-0546438F74E0}" srcOrd="2" destOrd="0" presId="urn:microsoft.com/office/officeart/2005/8/layout/vList4"/>
    <dgm:cxn modelId="{3D37FAEF-1E42-4001-BD1F-A99400993326}" type="presParOf" srcId="{38155CF8-1672-4EC8-B26C-C6E640C0C81A}" destId="{BF4733BB-FDB1-4307-8A2C-4FB60156A2A4}" srcOrd="1" destOrd="0" presId="urn:microsoft.com/office/officeart/2005/8/layout/vList4"/>
    <dgm:cxn modelId="{8B941387-47C1-4520-A869-9E27A8417890}" type="presParOf" srcId="{38155CF8-1672-4EC8-B26C-C6E640C0C81A}" destId="{8FC81820-8119-44F4-BF96-3928843377F9}" srcOrd="2" destOrd="0" presId="urn:microsoft.com/office/officeart/2005/8/layout/vList4"/>
    <dgm:cxn modelId="{6AC00090-68F0-4209-9CC3-B9F06677B6FE}" type="presParOf" srcId="{8FC81820-8119-44F4-BF96-3928843377F9}" destId="{EBCCE541-B2C0-4582-B5D9-757CE443C79E}" srcOrd="0" destOrd="0" presId="urn:microsoft.com/office/officeart/2005/8/layout/vList4"/>
    <dgm:cxn modelId="{0C352D91-7BF5-4748-809D-F9DA77E4C6B7}" type="presParOf" srcId="{8FC81820-8119-44F4-BF96-3928843377F9}" destId="{F4FBD481-0988-4C38-8FC2-D01903D58AF1}" srcOrd="1" destOrd="0" presId="urn:microsoft.com/office/officeart/2005/8/layout/vList4"/>
    <dgm:cxn modelId="{A0577E76-6597-4E7D-B4C4-A3687FEE54CB}" type="presParOf" srcId="{8FC81820-8119-44F4-BF96-3928843377F9}" destId="{98437B86-9CF3-452C-BCAB-0E9DE25865B2}" srcOrd="2" destOrd="0" presId="urn:microsoft.com/office/officeart/2005/8/layout/vList4"/>
    <dgm:cxn modelId="{15EFBDEF-5D9A-4AB0-858C-82EEE86ED035}" type="presParOf" srcId="{38155CF8-1672-4EC8-B26C-C6E640C0C81A}" destId="{68E34F7E-3D4B-45E6-88C0-FB4C628E2F67}" srcOrd="3" destOrd="0" presId="urn:microsoft.com/office/officeart/2005/8/layout/vList4"/>
    <dgm:cxn modelId="{9EC8F122-72BA-4E6D-8E8E-559475F83E5D}" type="presParOf" srcId="{38155CF8-1672-4EC8-B26C-C6E640C0C81A}" destId="{90329A99-5FC5-494B-9708-FED59A36B7B5}" srcOrd="4" destOrd="0" presId="urn:microsoft.com/office/officeart/2005/8/layout/vList4"/>
    <dgm:cxn modelId="{39379BEB-F37B-4838-ADC4-BC65D64E8D35}" type="presParOf" srcId="{90329A99-5FC5-494B-9708-FED59A36B7B5}" destId="{F2BBBF23-68C2-4FD9-AF51-036F079EC922}" srcOrd="0" destOrd="0" presId="urn:microsoft.com/office/officeart/2005/8/layout/vList4"/>
    <dgm:cxn modelId="{D16E9931-1DF0-416D-80F3-D3BB6F70BFD2}" type="presParOf" srcId="{90329A99-5FC5-494B-9708-FED59A36B7B5}" destId="{D996F9FF-050C-4B45-B675-127783BAC9F3}" srcOrd="1" destOrd="0" presId="urn:microsoft.com/office/officeart/2005/8/layout/vList4"/>
    <dgm:cxn modelId="{5879DD6F-25B5-4A21-9E59-7AC4625D0839}" type="presParOf" srcId="{90329A99-5FC5-494B-9708-FED59A36B7B5}" destId="{F39AFDA3-60AA-4EDD-8C4B-74ABD8EEAD73}" srcOrd="2" destOrd="0" presId="urn:microsoft.com/office/officeart/2005/8/layout/vList4"/>
    <dgm:cxn modelId="{ABB4D883-12F7-4213-AED2-70D33089314D}" type="presParOf" srcId="{38155CF8-1672-4EC8-B26C-C6E640C0C81A}" destId="{A6AAFE7B-E9D1-4689-B4BE-79506D42BCCE}" srcOrd="5" destOrd="0" presId="urn:microsoft.com/office/officeart/2005/8/layout/vList4"/>
    <dgm:cxn modelId="{9CEEEEFC-D064-4940-860B-E424F170D3D4}" type="presParOf" srcId="{38155CF8-1672-4EC8-B26C-C6E640C0C81A}" destId="{6778ACF1-BE2C-4816-B9D4-3AD6A7103FA8}" srcOrd="6" destOrd="0" presId="urn:microsoft.com/office/officeart/2005/8/layout/vList4"/>
    <dgm:cxn modelId="{69D3B345-0617-4619-AC10-EF238D0172FE}" type="presParOf" srcId="{6778ACF1-BE2C-4816-B9D4-3AD6A7103FA8}" destId="{1F36B8AD-C3F8-40F4-8BD0-C0463137044D}" srcOrd="0" destOrd="0" presId="urn:microsoft.com/office/officeart/2005/8/layout/vList4"/>
    <dgm:cxn modelId="{42C3C5F4-4BB5-4549-9510-935B7403A970}" type="presParOf" srcId="{6778ACF1-BE2C-4816-B9D4-3AD6A7103FA8}" destId="{BD4BEBCB-951A-439A-BF2E-1917B878B4E0}" srcOrd="1" destOrd="0" presId="urn:microsoft.com/office/officeart/2005/8/layout/vList4"/>
    <dgm:cxn modelId="{DF301DC2-EF77-4338-96FB-BE4EEA2497A7}" type="presParOf" srcId="{6778ACF1-BE2C-4816-B9D4-3AD6A7103FA8}" destId="{FC703841-5EE6-4512-8485-2DC9F84A10ED}" srcOrd="2" destOrd="0" presId="urn:microsoft.com/office/officeart/2005/8/layout/vList4"/>
  </dgm:cxnLst>
  <dgm:bg/>
  <dgm:whole>
    <a:ln>
      <a:solidFill>
        <a:srgbClr val="002060"/>
      </a:solidFill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5DD064C-99CD-4492-BC9A-7D5E8E67B382}" type="doc">
      <dgm:prSet loTypeId="urn:microsoft.com/office/officeart/2008/layout/VerticalCurvedList" loCatId="list" qsTypeId="urn:microsoft.com/office/officeart/2005/8/quickstyle/simple4" qsCatId="simple" csTypeId="urn:microsoft.com/office/officeart/2005/8/colors/accent1_5" csCatId="accent1" phldr="1"/>
      <dgm:spPr/>
      <dgm:t>
        <a:bodyPr/>
        <a:lstStyle/>
        <a:p>
          <a:endParaRPr lang="es-CO"/>
        </a:p>
      </dgm:t>
    </dgm:pt>
    <dgm:pt modelId="{D763FAD6-E5A5-459B-B889-B58095282897}">
      <dgm:prSet custT="1"/>
      <dgm:spPr>
        <a:noFill/>
        <a:ln w="12700">
          <a:solidFill>
            <a:srgbClr val="002060"/>
          </a:solidFill>
        </a:ln>
        <a:effectLst/>
      </dgm:spPr>
      <dgm:t>
        <a:bodyPr spcFirstLastPara="0" vert="horz" wrap="square" lIns="510132" tIns="45720" rIns="45720" bIns="45720" numCol="1" spcCol="1270" anchor="ctr" anchorCtr="0"/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CO" sz="2000" b="1" kern="1200" dirty="0">
              <a:solidFill>
                <a:srgbClr val="002A6B"/>
              </a:solidFill>
              <a:latin typeface="Century Gothic" panose="020B0502020202020204" pitchFamily="34" charset="0"/>
              <a:ea typeface="+mn-ea"/>
              <a:cs typeface="+mn-cs"/>
            </a:rPr>
            <a:t>Falsificación de documentos</a:t>
          </a:r>
        </a:p>
      </dgm:t>
    </dgm:pt>
    <dgm:pt modelId="{2AA3CD3C-2B08-4D2F-9280-DF4D70137D94}" type="parTrans" cxnId="{8434C7AB-9004-4334-800D-CD73154574A9}">
      <dgm:prSet custT="1"/>
      <dgm:spPr/>
      <dgm:t>
        <a:bodyPr/>
        <a:lstStyle/>
        <a:p>
          <a:endParaRPr lang="es-CO" sz="1800" b="0">
            <a:solidFill>
              <a:schemeClr val="bg2"/>
            </a:solidFill>
            <a:latin typeface="Century Gothic" panose="020B0502020202020204" pitchFamily="34" charset="0"/>
          </a:endParaRPr>
        </a:p>
      </dgm:t>
    </dgm:pt>
    <dgm:pt modelId="{99FE9687-2657-42BD-B1FD-7206286CC089}" type="sibTrans" cxnId="{8434C7AB-9004-4334-800D-CD73154574A9}">
      <dgm:prSet/>
      <dgm:spPr/>
      <dgm:t>
        <a:bodyPr/>
        <a:lstStyle/>
        <a:p>
          <a:endParaRPr lang="es-CO" sz="1800" b="0">
            <a:solidFill>
              <a:schemeClr val="bg2"/>
            </a:solidFill>
            <a:latin typeface="Century Gothic" panose="020B0502020202020204" pitchFamily="34" charset="0"/>
          </a:endParaRPr>
        </a:p>
      </dgm:t>
    </dgm:pt>
    <dgm:pt modelId="{C34AD61D-CB8F-4E58-A6A2-C5393791B18C}">
      <dgm:prSet custT="1"/>
      <dgm:spPr>
        <a:noFill/>
        <a:ln w="12700">
          <a:solidFill>
            <a:srgbClr val="002060"/>
          </a:solidFill>
        </a:ln>
        <a:effectLst/>
      </dgm:spPr>
      <dgm:t>
        <a:bodyPr spcFirstLastPara="0" vert="horz" wrap="square" lIns="510132" tIns="45720" rIns="45720" bIns="45720" numCol="1" spcCol="1270" anchor="ctr" anchorCtr="0"/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CO" sz="2000" b="1" kern="1200" dirty="0">
              <a:solidFill>
                <a:srgbClr val="002A6B"/>
              </a:solidFill>
              <a:latin typeface="Century Gothic" panose="020B0502020202020204" pitchFamily="34" charset="0"/>
              <a:ea typeface="+mn-ea"/>
              <a:cs typeface="+mn-cs"/>
            </a:rPr>
            <a:t>Sobreendeudamiento</a:t>
          </a:r>
        </a:p>
      </dgm:t>
    </dgm:pt>
    <dgm:pt modelId="{546A8595-51CC-4828-8E29-862D781201B3}" type="parTrans" cxnId="{E239FBEC-4FC0-4E8D-9193-34276F655B7B}">
      <dgm:prSet custT="1"/>
      <dgm:spPr/>
      <dgm:t>
        <a:bodyPr/>
        <a:lstStyle/>
        <a:p>
          <a:endParaRPr lang="es-CO" sz="1800" b="0">
            <a:solidFill>
              <a:schemeClr val="bg2"/>
            </a:solidFill>
            <a:latin typeface="Century Gothic" panose="020B0502020202020204" pitchFamily="34" charset="0"/>
          </a:endParaRPr>
        </a:p>
      </dgm:t>
    </dgm:pt>
    <dgm:pt modelId="{A085D06E-C569-4F44-9E6A-6B4646435559}" type="sibTrans" cxnId="{E239FBEC-4FC0-4E8D-9193-34276F655B7B}">
      <dgm:prSet/>
      <dgm:spPr/>
      <dgm:t>
        <a:bodyPr/>
        <a:lstStyle/>
        <a:p>
          <a:endParaRPr lang="es-CO" sz="1800" b="0">
            <a:solidFill>
              <a:schemeClr val="bg2"/>
            </a:solidFill>
            <a:latin typeface="Century Gothic" panose="020B0502020202020204" pitchFamily="34" charset="0"/>
          </a:endParaRPr>
        </a:p>
      </dgm:t>
    </dgm:pt>
    <dgm:pt modelId="{DBE2B4DF-A6BD-4B62-818A-5A2A88CE8399}">
      <dgm:prSet custT="1"/>
      <dgm:spPr>
        <a:noFill/>
        <a:ln w="12700">
          <a:solidFill>
            <a:srgbClr val="002060"/>
          </a:solidFill>
        </a:ln>
        <a:effectLst/>
      </dgm:spPr>
      <dgm:t>
        <a:bodyPr spcFirstLastPara="0" vert="horz" wrap="square" lIns="510132" tIns="45720" rIns="45720" bIns="45720" numCol="1" spcCol="1270" anchor="ctr" anchorCtr="0"/>
        <a:lstStyle/>
        <a:p>
          <a:pPr>
            <a:lnSpc>
              <a:spcPct val="100000"/>
            </a:lnSpc>
            <a:buFont typeface="Wingdings" panose="05000000000000000000" pitchFamily="2" charset="2"/>
            <a:buChar char="ü"/>
          </a:pPr>
          <a:r>
            <a:rPr lang="es-CO" sz="2000" b="1" kern="1200" dirty="0">
              <a:solidFill>
                <a:srgbClr val="002A6B"/>
              </a:solidFill>
              <a:latin typeface="Century Gothic" panose="020B0502020202020204" pitchFamily="34" charset="0"/>
              <a:ea typeface="+mn-ea"/>
              <a:cs typeface="+mn-cs"/>
            </a:rPr>
            <a:t>Endeudamiento</a:t>
          </a:r>
          <a:r>
            <a:rPr lang="es-CO" sz="2000" b="1" kern="1200" dirty="0">
              <a:solidFill>
                <a:srgbClr val="002A6B"/>
              </a:solidFill>
              <a:latin typeface="Century Gothic" panose="020B0502020202020204" pitchFamily="34" charset="0"/>
            </a:rPr>
            <a:t> paralelo</a:t>
          </a:r>
        </a:p>
      </dgm:t>
    </dgm:pt>
    <dgm:pt modelId="{CEA2C6BC-834D-4BFF-B9CA-4FF6012429A8}" type="parTrans" cxnId="{E2DEF75C-A2EB-4254-B1A9-24FFC7223C95}">
      <dgm:prSet custT="1"/>
      <dgm:spPr/>
      <dgm:t>
        <a:bodyPr/>
        <a:lstStyle/>
        <a:p>
          <a:endParaRPr lang="es-CO" sz="1800" b="0">
            <a:solidFill>
              <a:schemeClr val="bg2"/>
            </a:solidFill>
            <a:latin typeface="Century Gothic" panose="020B0502020202020204" pitchFamily="34" charset="0"/>
          </a:endParaRPr>
        </a:p>
      </dgm:t>
    </dgm:pt>
    <dgm:pt modelId="{9D100504-728E-433C-B948-D8B79D1F7EDA}" type="sibTrans" cxnId="{E2DEF75C-A2EB-4254-B1A9-24FFC7223C95}">
      <dgm:prSet/>
      <dgm:spPr/>
      <dgm:t>
        <a:bodyPr/>
        <a:lstStyle/>
        <a:p>
          <a:endParaRPr lang="es-CO" sz="1800" b="0">
            <a:solidFill>
              <a:schemeClr val="bg2"/>
            </a:solidFill>
            <a:latin typeface="Century Gothic" panose="020B0502020202020204" pitchFamily="34" charset="0"/>
          </a:endParaRPr>
        </a:p>
      </dgm:t>
    </dgm:pt>
    <dgm:pt modelId="{658699BE-CB97-4B8F-81CA-F24C2C189F03}">
      <dgm:prSet custT="1"/>
      <dgm:spPr>
        <a:noFill/>
        <a:ln w="12700">
          <a:solidFill>
            <a:srgbClr val="002060"/>
          </a:solidFill>
        </a:ln>
        <a:effectLst/>
      </dgm:spPr>
      <dgm:t>
        <a:bodyPr spcFirstLastPara="0" vert="horz" wrap="square" lIns="510132" tIns="45720" rIns="45720" bIns="45720" numCol="1" spcCol="1270" anchor="ctr" anchorCtr="0"/>
        <a:lstStyle/>
        <a:p>
          <a:pPr>
            <a:lnSpc>
              <a:spcPct val="100000"/>
            </a:lnSpc>
            <a:buNone/>
          </a:pPr>
          <a:r>
            <a:rPr lang="es-CO" sz="2000" b="1" kern="1200" dirty="0">
              <a:solidFill>
                <a:srgbClr val="002A6B"/>
              </a:solidFill>
              <a:latin typeface="Century Gothic" panose="020B0502020202020204" pitchFamily="34" charset="0"/>
              <a:ea typeface="+mn-ea"/>
              <a:cs typeface="+mn-cs"/>
            </a:rPr>
            <a:t>Suplantación</a:t>
          </a:r>
          <a:r>
            <a:rPr lang="es-CO" sz="2000" b="1" kern="1200" dirty="0">
              <a:solidFill>
                <a:srgbClr val="002A6B"/>
              </a:solidFill>
              <a:latin typeface="Century Gothic" panose="020B0502020202020204" pitchFamily="34" charset="0"/>
            </a:rPr>
            <a:t> de identidad</a:t>
          </a:r>
        </a:p>
      </dgm:t>
    </dgm:pt>
    <dgm:pt modelId="{63FBB774-4743-4500-B7DC-DCF697A0284B}" type="sibTrans" cxnId="{6A57E414-0B32-495D-A104-55E20BAD0423}">
      <dgm:prSet/>
      <dgm:spPr/>
      <dgm:t>
        <a:bodyPr/>
        <a:lstStyle/>
        <a:p>
          <a:endParaRPr lang="es-CO" sz="1800" b="0">
            <a:solidFill>
              <a:schemeClr val="bg2"/>
            </a:solidFill>
          </a:endParaRPr>
        </a:p>
      </dgm:t>
    </dgm:pt>
    <dgm:pt modelId="{EF0F5FBF-74E3-40C5-BFF1-B4B2980CA281}" type="parTrans" cxnId="{6A57E414-0B32-495D-A104-55E20BAD0423}">
      <dgm:prSet/>
      <dgm:spPr/>
      <dgm:t>
        <a:bodyPr/>
        <a:lstStyle/>
        <a:p>
          <a:endParaRPr lang="es-CO" sz="1800" b="0">
            <a:solidFill>
              <a:schemeClr val="bg2"/>
            </a:solidFill>
          </a:endParaRPr>
        </a:p>
      </dgm:t>
    </dgm:pt>
    <dgm:pt modelId="{601D022B-F40B-43F7-B273-1E9534D2D233}" type="pres">
      <dgm:prSet presAssocID="{45DD064C-99CD-4492-BC9A-7D5E8E67B382}" presName="Name0" presStyleCnt="0">
        <dgm:presLayoutVars>
          <dgm:chMax val="7"/>
          <dgm:chPref val="7"/>
          <dgm:dir/>
        </dgm:presLayoutVars>
      </dgm:prSet>
      <dgm:spPr/>
    </dgm:pt>
    <dgm:pt modelId="{5A527984-1EE8-44C7-958C-532A1C6F429A}" type="pres">
      <dgm:prSet presAssocID="{45DD064C-99CD-4492-BC9A-7D5E8E67B382}" presName="Name1" presStyleCnt="0"/>
      <dgm:spPr/>
    </dgm:pt>
    <dgm:pt modelId="{4EC24959-CE45-4959-AFF9-1EE5EADC997C}" type="pres">
      <dgm:prSet presAssocID="{45DD064C-99CD-4492-BC9A-7D5E8E67B382}" presName="cycle" presStyleCnt="0"/>
      <dgm:spPr/>
    </dgm:pt>
    <dgm:pt modelId="{05CEEC36-1DCF-4D83-84E5-1CA260BF07CC}" type="pres">
      <dgm:prSet presAssocID="{45DD064C-99CD-4492-BC9A-7D5E8E67B382}" presName="srcNode" presStyleLbl="node1" presStyleIdx="0" presStyleCnt="4"/>
      <dgm:spPr/>
    </dgm:pt>
    <dgm:pt modelId="{991614E9-AA0E-4791-B3FE-A98969CFE1BE}" type="pres">
      <dgm:prSet presAssocID="{45DD064C-99CD-4492-BC9A-7D5E8E67B382}" presName="conn" presStyleLbl="parChTrans1D2" presStyleIdx="0" presStyleCnt="1"/>
      <dgm:spPr/>
    </dgm:pt>
    <dgm:pt modelId="{A5C0272E-A591-4910-B9E2-2676E62BB09C}" type="pres">
      <dgm:prSet presAssocID="{45DD064C-99CD-4492-BC9A-7D5E8E67B382}" presName="extraNode" presStyleLbl="node1" presStyleIdx="0" presStyleCnt="4"/>
      <dgm:spPr/>
    </dgm:pt>
    <dgm:pt modelId="{DBAC3EB1-3438-421F-85B2-4C49D2F6A772}" type="pres">
      <dgm:prSet presAssocID="{45DD064C-99CD-4492-BC9A-7D5E8E67B382}" presName="dstNode" presStyleLbl="node1" presStyleIdx="0" presStyleCnt="4"/>
      <dgm:spPr/>
    </dgm:pt>
    <dgm:pt modelId="{D23637B0-2E92-4C4C-B7B5-E065BBC762C0}" type="pres">
      <dgm:prSet presAssocID="{658699BE-CB97-4B8F-81CA-F24C2C189F03}" presName="text_1" presStyleLbl="node1" presStyleIdx="0" presStyleCnt="4">
        <dgm:presLayoutVars>
          <dgm:bulletEnabled val="1"/>
        </dgm:presLayoutVars>
      </dgm:prSet>
      <dgm:spPr>
        <a:xfrm>
          <a:off x="369906" y="249954"/>
          <a:ext cx="5695884" cy="500169"/>
        </a:xfrm>
        <a:prstGeom prst="rect">
          <a:avLst/>
        </a:prstGeom>
      </dgm:spPr>
    </dgm:pt>
    <dgm:pt modelId="{9D917274-AB81-40BD-895F-CD3519C48C1F}" type="pres">
      <dgm:prSet presAssocID="{658699BE-CB97-4B8F-81CA-F24C2C189F03}" presName="accent_1" presStyleCnt="0"/>
      <dgm:spPr/>
    </dgm:pt>
    <dgm:pt modelId="{826A3565-0708-480C-8165-925CB6BF57CF}" type="pres">
      <dgm:prSet presAssocID="{658699BE-CB97-4B8F-81CA-F24C2C189F03}" presName="accentRepeatNode" presStyleLbl="solidFgAcc1" presStyleIdx="0" presStyleCnt="4" custScaleX="100131" custScaleY="100131"/>
      <dgm:spPr>
        <a:xfrm>
          <a:off x="56891" y="187024"/>
          <a:ext cx="626031" cy="626031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tile tx="0" ty="0" sx="100000" sy="100000" flip="none" algn="tl"/>
        </a:blipFill>
        <a:ln w="19050" cap="flat" cmpd="sng" algn="ctr">
          <a:solidFill>
            <a:srgbClr val="002060">
              <a:alpha val="90000"/>
            </a:srgbClr>
          </a:solidFill>
          <a:prstDash val="solid"/>
          <a:miter lim="800000"/>
        </a:ln>
        <a:effectLst/>
      </dgm:spPr>
    </dgm:pt>
    <dgm:pt modelId="{58F331C6-4CB2-4153-B79B-DD6AAA55A097}" type="pres">
      <dgm:prSet presAssocID="{D763FAD6-E5A5-459B-B889-B58095282897}" presName="text_2" presStyleLbl="node1" presStyleIdx="1" presStyleCnt="4">
        <dgm:presLayoutVars>
          <dgm:bulletEnabled val="1"/>
        </dgm:presLayoutVars>
      </dgm:prSet>
      <dgm:spPr>
        <a:xfrm>
          <a:off x="656665" y="1000339"/>
          <a:ext cx="5409125" cy="500169"/>
        </a:xfrm>
        <a:prstGeom prst="rect">
          <a:avLst/>
        </a:prstGeom>
      </dgm:spPr>
    </dgm:pt>
    <dgm:pt modelId="{89049074-E0B6-4A37-9558-D7CC5CD7A3B2}" type="pres">
      <dgm:prSet presAssocID="{D763FAD6-E5A5-459B-B889-B58095282897}" presName="accent_2" presStyleCnt="0"/>
      <dgm:spPr/>
    </dgm:pt>
    <dgm:pt modelId="{E249A06A-4F93-442C-B2F9-867BED028D31}" type="pres">
      <dgm:prSet presAssocID="{D763FAD6-E5A5-459B-B889-B58095282897}" presName="accentRepeatNode" presStyleLbl="solidFgAcc1" presStyleIdx="1" presStyleCnt="4"/>
      <dgm:spPr>
        <a:xfrm>
          <a:off x="344059" y="937818"/>
          <a:ext cx="625212" cy="625212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tile tx="0" ty="0" sx="100000" sy="100000" flip="none" algn="tl"/>
        </a:blipFill>
        <a:ln w="19050" cap="flat" cmpd="sng" algn="ctr">
          <a:solidFill>
            <a:srgbClr val="002060">
              <a:alpha val="90000"/>
            </a:srgbClr>
          </a:solidFill>
          <a:prstDash val="solid"/>
          <a:miter lim="800000"/>
        </a:ln>
        <a:effectLst/>
      </dgm:spPr>
    </dgm:pt>
    <dgm:pt modelId="{7A013CF7-6623-416C-AEE3-183756F54AC6}" type="pres">
      <dgm:prSet presAssocID="{C34AD61D-CB8F-4E58-A6A2-C5393791B18C}" presName="text_3" presStyleLbl="node1" presStyleIdx="2" presStyleCnt="4">
        <dgm:presLayoutVars>
          <dgm:bulletEnabled val="1"/>
        </dgm:presLayoutVars>
      </dgm:prSet>
      <dgm:spPr>
        <a:xfrm>
          <a:off x="656665" y="1750724"/>
          <a:ext cx="5409125" cy="500169"/>
        </a:xfrm>
        <a:prstGeom prst="rect">
          <a:avLst/>
        </a:prstGeom>
      </dgm:spPr>
    </dgm:pt>
    <dgm:pt modelId="{88778531-1C9E-452B-940E-20C61C14513C}" type="pres">
      <dgm:prSet presAssocID="{C34AD61D-CB8F-4E58-A6A2-C5393791B18C}" presName="accent_3" presStyleCnt="0"/>
      <dgm:spPr/>
    </dgm:pt>
    <dgm:pt modelId="{87FA7796-CF6D-4D04-B364-B2587B398B3A}" type="pres">
      <dgm:prSet presAssocID="{C34AD61D-CB8F-4E58-A6A2-C5393791B18C}" presName="accentRepeatNode" presStyleLbl="solidFgAcc1" presStyleIdx="2" presStyleCnt="4"/>
      <dgm:spPr>
        <a:xfrm>
          <a:off x="344059" y="1688203"/>
          <a:ext cx="625212" cy="625212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tile tx="0" ty="0" sx="100000" sy="100000" flip="none" algn="tl"/>
        </a:blipFill>
        <a:ln w="19050" cap="flat" cmpd="sng" algn="ctr">
          <a:solidFill>
            <a:srgbClr val="002060">
              <a:alpha val="90000"/>
            </a:srgbClr>
          </a:solidFill>
          <a:prstDash val="solid"/>
          <a:miter lim="800000"/>
        </a:ln>
        <a:effectLst/>
      </dgm:spPr>
    </dgm:pt>
    <dgm:pt modelId="{D5129F8C-BC71-4B77-9ABA-153EE906639A}" type="pres">
      <dgm:prSet presAssocID="{DBE2B4DF-A6BD-4B62-818A-5A2A88CE8399}" presName="text_4" presStyleLbl="node1" presStyleIdx="3" presStyleCnt="4">
        <dgm:presLayoutVars>
          <dgm:bulletEnabled val="1"/>
        </dgm:presLayoutVars>
      </dgm:prSet>
      <dgm:spPr>
        <a:xfrm>
          <a:off x="369906" y="2501109"/>
          <a:ext cx="5695884" cy="500169"/>
        </a:xfrm>
        <a:prstGeom prst="rect">
          <a:avLst/>
        </a:prstGeom>
      </dgm:spPr>
    </dgm:pt>
    <dgm:pt modelId="{6621C0AA-A710-4837-8E7D-518E7BEC1823}" type="pres">
      <dgm:prSet presAssocID="{DBE2B4DF-A6BD-4B62-818A-5A2A88CE8399}" presName="accent_4" presStyleCnt="0"/>
      <dgm:spPr/>
    </dgm:pt>
    <dgm:pt modelId="{53875003-18E2-4686-9598-E4F9E06A80A6}" type="pres">
      <dgm:prSet presAssocID="{DBE2B4DF-A6BD-4B62-818A-5A2A88CE8399}" presName="accentRepeatNode" presStyleLbl="solidFgAcc1" presStyleIdx="3" presStyleCnt="4"/>
      <dgm:spPr>
        <a:xfrm>
          <a:off x="57300" y="2438588"/>
          <a:ext cx="625212" cy="625212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tile tx="0" ty="0" sx="100000" sy="100000" flip="none" algn="tl"/>
        </a:blipFill>
        <a:ln w="19050" cap="flat" cmpd="sng" algn="ctr">
          <a:solidFill>
            <a:srgbClr val="002060">
              <a:alpha val="90000"/>
            </a:srgbClr>
          </a:solidFill>
          <a:prstDash val="solid"/>
          <a:miter lim="800000"/>
        </a:ln>
        <a:effectLst/>
      </dgm:spPr>
    </dgm:pt>
  </dgm:ptLst>
  <dgm:cxnLst>
    <dgm:cxn modelId="{ED04C30C-075C-4483-979D-B9C337DC9416}" type="presOf" srcId="{C34AD61D-CB8F-4E58-A6A2-C5393791B18C}" destId="{7A013CF7-6623-416C-AEE3-183756F54AC6}" srcOrd="0" destOrd="0" presId="urn:microsoft.com/office/officeart/2008/layout/VerticalCurvedList"/>
    <dgm:cxn modelId="{6A57E414-0B32-495D-A104-55E20BAD0423}" srcId="{45DD064C-99CD-4492-BC9A-7D5E8E67B382}" destId="{658699BE-CB97-4B8F-81CA-F24C2C189F03}" srcOrd="0" destOrd="0" parTransId="{EF0F5FBF-74E3-40C5-BFF1-B4B2980CA281}" sibTransId="{63FBB774-4743-4500-B7DC-DCF697A0284B}"/>
    <dgm:cxn modelId="{F8224526-B4D7-4493-B4B2-25328988417A}" type="presOf" srcId="{45DD064C-99CD-4492-BC9A-7D5E8E67B382}" destId="{601D022B-F40B-43F7-B273-1E9534D2D233}" srcOrd="0" destOrd="0" presId="urn:microsoft.com/office/officeart/2008/layout/VerticalCurvedList"/>
    <dgm:cxn modelId="{E2DEF75C-A2EB-4254-B1A9-24FFC7223C95}" srcId="{45DD064C-99CD-4492-BC9A-7D5E8E67B382}" destId="{DBE2B4DF-A6BD-4B62-818A-5A2A88CE8399}" srcOrd="3" destOrd="0" parTransId="{CEA2C6BC-834D-4BFF-B9CA-4FF6012429A8}" sibTransId="{9D100504-728E-433C-B948-D8B79D1F7EDA}"/>
    <dgm:cxn modelId="{8434C7AB-9004-4334-800D-CD73154574A9}" srcId="{45DD064C-99CD-4492-BC9A-7D5E8E67B382}" destId="{D763FAD6-E5A5-459B-B889-B58095282897}" srcOrd="1" destOrd="0" parTransId="{2AA3CD3C-2B08-4D2F-9280-DF4D70137D94}" sibTransId="{99FE9687-2657-42BD-B1FD-7206286CC089}"/>
    <dgm:cxn modelId="{621EC5AE-8FA9-40FA-987B-B66984BF9D2E}" type="presOf" srcId="{D763FAD6-E5A5-459B-B889-B58095282897}" destId="{58F331C6-4CB2-4153-B79B-DD6AAA55A097}" srcOrd="0" destOrd="0" presId="urn:microsoft.com/office/officeart/2008/layout/VerticalCurvedList"/>
    <dgm:cxn modelId="{95F9FEEA-DA68-4E22-B731-478B182EAE12}" type="presOf" srcId="{658699BE-CB97-4B8F-81CA-F24C2C189F03}" destId="{D23637B0-2E92-4C4C-B7B5-E065BBC762C0}" srcOrd="0" destOrd="0" presId="urn:microsoft.com/office/officeart/2008/layout/VerticalCurvedList"/>
    <dgm:cxn modelId="{2D0642EC-21C0-4A46-812D-3C158F4B27AC}" type="presOf" srcId="{63FBB774-4743-4500-B7DC-DCF697A0284B}" destId="{991614E9-AA0E-4791-B3FE-A98969CFE1BE}" srcOrd="0" destOrd="0" presId="urn:microsoft.com/office/officeart/2008/layout/VerticalCurvedList"/>
    <dgm:cxn modelId="{E239FBEC-4FC0-4E8D-9193-34276F655B7B}" srcId="{45DD064C-99CD-4492-BC9A-7D5E8E67B382}" destId="{C34AD61D-CB8F-4E58-A6A2-C5393791B18C}" srcOrd="2" destOrd="0" parTransId="{546A8595-51CC-4828-8E29-862D781201B3}" sibTransId="{A085D06E-C569-4F44-9E6A-6B4646435559}"/>
    <dgm:cxn modelId="{38D01DF1-419E-455F-9F4E-F5ED749A9009}" type="presOf" srcId="{DBE2B4DF-A6BD-4B62-818A-5A2A88CE8399}" destId="{D5129F8C-BC71-4B77-9ABA-153EE906639A}" srcOrd="0" destOrd="0" presId="urn:microsoft.com/office/officeart/2008/layout/VerticalCurvedList"/>
    <dgm:cxn modelId="{04338441-9881-46AF-9EF7-3CE8ACE72ADB}" type="presParOf" srcId="{601D022B-F40B-43F7-B273-1E9534D2D233}" destId="{5A527984-1EE8-44C7-958C-532A1C6F429A}" srcOrd="0" destOrd="0" presId="urn:microsoft.com/office/officeart/2008/layout/VerticalCurvedList"/>
    <dgm:cxn modelId="{1318F773-9AA1-4AA7-B06E-C628851316B8}" type="presParOf" srcId="{5A527984-1EE8-44C7-958C-532A1C6F429A}" destId="{4EC24959-CE45-4959-AFF9-1EE5EADC997C}" srcOrd="0" destOrd="0" presId="urn:microsoft.com/office/officeart/2008/layout/VerticalCurvedList"/>
    <dgm:cxn modelId="{2013FC70-F53A-4848-9E96-B9DCEE5801B4}" type="presParOf" srcId="{4EC24959-CE45-4959-AFF9-1EE5EADC997C}" destId="{05CEEC36-1DCF-4D83-84E5-1CA260BF07CC}" srcOrd="0" destOrd="0" presId="urn:microsoft.com/office/officeart/2008/layout/VerticalCurvedList"/>
    <dgm:cxn modelId="{55EF4331-CFBD-454F-B864-C2B2AC43F243}" type="presParOf" srcId="{4EC24959-CE45-4959-AFF9-1EE5EADC997C}" destId="{991614E9-AA0E-4791-B3FE-A98969CFE1BE}" srcOrd="1" destOrd="0" presId="urn:microsoft.com/office/officeart/2008/layout/VerticalCurvedList"/>
    <dgm:cxn modelId="{25539267-CD19-4C0E-A564-5659D7E62240}" type="presParOf" srcId="{4EC24959-CE45-4959-AFF9-1EE5EADC997C}" destId="{A5C0272E-A591-4910-B9E2-2676E62BB09C}" srcOrd="2" destOrd="0" presId="urn:microsoft.com/office/officeart/2008/layout/VerticalCurvedList"/>
    <dgm:cxn modelId="{351B69CE-AE49-4916-A408-320098C6C97B}" type="presParOf" srcId="{4EC24959-CE45-4959-AFF9-1EE5EADC997C}" destId="{DBAC3EB1-3438-421F-85B2-4C49D2F6A772}" srcOrd="3" destOrd="0" presId="urn:microsoft.com/office/officeart/2008/layout/VerticalCurvedList"/>
    <dgm:cxn modelId="{22C9B2A4-6BF3-4135-824E-6F63949A900E}" type="presParOf" srcId="{5A527984-1EE8-44C7-958C-532A1C6F429A}" destId="{D23637B0-2E92-4C4C-B7B5-E065BBC762C0}" srcOrd="1" destOrd="0" presId="urn:microsoft.com/office/officeart/2008/layout/VerticalCurvedList"/>
    <dgm:cxn modelId="{BEA03281-48EA-4705-A1C6-2E59727C7DA7}" type="presParOf" srcId="{5A527984-1EE8-44C7-958C-532A1C6F429A}" destId="{9D917274-AB81-40BD-895F-CD3519C48C1F}" srcOrd="2" destOrd="0" presId="urn:microsoft.com/office/officeart/2008/layout/VerticalCurvedList"/>
    <dgm:cxn modelId="{211E3CD0-0334-49CD-908D-76FA870D4F3C}" type="presParOf" srcId="{9D917274-AB81-40BD-895F-CD3519C48C1F}" destId="{826A3565-0708-480C-8165-925CB6BF57CF}" srcOrd="0" destOrd="0" presId="urn:microsoft.com/office/officeart/2008/layout/VerticalCurvedList"/>
    <dgm:cxn modelId="{7E536CEB-49AE-4E5A-B0F7-B5CC446E0EEE}" type="presParOf" srcId="{5A527984-1EE8-44C7-958C-532A1C6F429A}" destId="{58F331C6-4CB2-4153-B79B-DD6AAA55A097}" srcOrd="3" destOrd="0" presId="urn:microsoft.com/office/officeart/2008/layout/VerticalCurvedList"/>
    <dgm:cxn modelId="{47DA833D-7059-4C94-94F9-013765D5CD80}" type="presParOf" srcId="{5A527984-1EE8-44C7-958C-532A1C6F429A}" destId="{89049074-E0B6-4A37-9558-D7CC5CD7A3B2}" srcOrd="4" destOrd="0" presId="urn:microsoft.com/office/officeart/2008/layout/VerticalCurvedList"/>
    <dgm:cxn modelId="{60CFC474-7518-4B7D-B927-74671051AFF5}" type="presParOf" srcId="{89049074-E0B6-4A37-9558-D7CC5CD7A3B2}" destId="{E249A06A-4F93-442C-B2F9-867BED028D31}" srcOrd="0" destOrd="0" presId="urn:microsoft.com/office/officeart/2008/layout/VerticalCurvedList"/>
    <dgm:cxn modelId="{ADA97055-FBE8-45B2-80AA-01B3F8465B25}" type="presParOf" srcId="{5A527984-1EE8-44C7-958C-532A1C6F429A}" destId="{7A013CF7-6623-416C-AEE3-183756F54AC6}" srcOrd="5" destOrd="0" presId="urn:microsoft.com/office/officeart/2008/layout/VerticalCurvedList"/>
    <dgm:cxn modelId="{315F0134-137E-4218-954F-E9C67CD922BC}" type="presParOf" srcId="{5A527984-1EE8-44C7-958C-532A1C6F429A}" destId="{88778531-1C9E-452B-940E-20C61C14513C}" srcOrd="6" destOrd="0" presId="urn:microsoft.com/office/officeart/2008/layout/VerticalCurvedList"/>
    <dgm:cxn modelId="{C1A92A09-E118-4120-A82A-2852B600EAF2}" type="presParOf" srcId="{88778531-1C9E-452B-940E-20C61C14513C}" destId="{87FA7796-CF6D-4D04-B364-B2587B398B3A}" srcOrd="0" destOrd="0" presId="urn:microsoft.com/office/officeart/2008/layout/VerticalCurvedList"/>
    <dgm:cxn modelId="{AAE661E0-A082-4017-A8BE-DDFD89DA2A0E}" type="presParOf" srcId="{5A527984-1EE8-44C7-958C-532A1C6F429A}" destId="{D5129F8C-BC71-4B77-9ABA-153EE906639A}" srcOrd="7" destOrd="0" presId="urn:microsoft.com/office/officeart/2008/layout/VerticalCurvedList"/>
    <dgm:cxn modelId="{E19DE4B2-446B-4439-94C6-2699FC123469}" type="presParOf" srcId="{5A527984-1EE8-44C7-958C-532A1C6F429A}" destId="{6621C0AA-A710-4837-8E7D-518E7BEC1823}" srcOrd="8" destOrd="0" presId="urn:microsoft.com/office/officeart/2008/layout/VerticalCurvedList"/>
    <dgm:cxn modelId="{A73FF25C-5FF1-4C4D-A92E-2C2C67FA72A8}" type="presParOf" srcId="{6621C0AA-A710-4837-8E7D-518E7BEC1823}" destId="{53875003-18E2-4686-9598-E4F9E06A80A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64D129-18F3-46C1-A1C7-63DA7A98CC99}" type="doc">
      <dgm:prSet loTypeId="urn:microsoft.com/office/officeart/2005/8/layout/StepDownProcess" loCatId="process" qsTypeId="urn:microsoft.com/office/officeart/2005/8/quickstyle/simple2" qsCatId="simple" csTypeId="urn:microsoft.com/office/officeart/2005/8/colors/accent0_2" csCatId="mainScheme" phldr="1"/>
      <dgm:spPr/>
    </dgm:pt>
    <dgm:pt modelId="{AD723EDA-FD6B-4C89-BBF3-49941EC1BB5E}">
      <dgm:prSet phldrT="[Texto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9050" cap="flat" cmpd="sng" algn="ctr">
          <a:solidFill>
            <a:srgbClr val="44546A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solidFill>
                <a:srgbClr val="002060"/>
              </a:solidFill>
              <a:latin typeface="Century Gothic" panose="020B0502020202020204" pitchFamily="34" charset="0"/>
              <a:ea typeface="+mn-ea"/>
              <a:cs typeface="+mn-cs"/>
            </a:rPr>
            <a:t>Ruta: CL / Libranza / Periodo Libranzas / Nuevo</a:t>
          </a:r>
        </a:p>
      </dgm:t>
    </dgm:pt>
    <dgm:pt modelId="{2664FAAF-206B-4FD8-9684-F45940178709}" type="parTrans" cxnId="{533E3D2D-0CE5-4D6E-A998-7B3F419AE01B}">
      <dgm:prSet/>
      <dgm:spPr/>
      <dgm:t>
        <a:bodyPr/>
        <a:lstStyle/>
        <a:p>
          <a:endParaRPr lang="es-CO" sz="2000">
            <a:solidFill>
              <a:srgbClr val="002060"/>
            </a:solidFill>
            <a:latin typeface="Century Gothic" panose="020B0502020202020204" pitchFamily="34" charset="0"/>
          </a:endParaRPr>
        </a:p>
      </dgm:t>
    </dgm:pt>
    <dgm:pt modelId="{3EC07CF0-26B6-441D-A1DB-852C9C2B55BB}" type="sibTrans" cxnId="{533E3D2D-0CE5-4D6E-A998-7B3F419AE01B}">
      <dgm:prSet/>
      <dgm:spPr/>
      <dgm:t>
        <a:bodyPr/>
        <a:lstStyle/>
        <a:p>
          <a:endParaRPr lang="es-CO" sz="2000">
            <a:solidFill>
              <a:srgbClr val="002060"/>
            </a:solidFill>
            <a:latin typeface="Century Gothic" panose="020B0502020202020204" pitchFamily="34" charset="0"/>
          </a:endParaRPr>
        </a:p>
      </dgm:t>
    </dgm:pt>
    <dgm:pt modelId="{BF547040-CDDF-49CF-A67E-AC9A64467FC0}">
      <dgm:prSet phldrT="[Texto]" custT="1"/>
      <dgm:spPr/>
      <dgm:t>
        <a:bodyPr/>
        <a:lstStyle/>
        <a:p>
          <a:pPr algn="ctr"/>
          <a:r>
            <a:rPr lang="es-CO" sz="2000" b="1" dirty="0">
              <a:solidFill>
                <a:srgbClr val="002060"/>
              </a:solidFill>
              <a:latin typeface="Century Gothic" panose="020B0502020202020204" pitchFamily="34" charset="0"/>
            </a:rPr>
            <a:t>Descripción Proceso</a:t>
          </a:r>
          <a:br>
            <a:rPr lang="es-CO" sz="2000" b="1" dirty="0">
              <a:solidFill>
                <a:srgbClr val="002060"/>
              </a:solidFill>
              <a:latin typeface="Century Gothic" panose="020B0502020202020204" pitchFamily="34" charset="0"/>
            </a:rPr>
          </a:br>
          <a:r>
            <a:rPr lang="es-CO" sz="2000" b="1" dirty="0">
              <a:solidFill>
                <a:srgbClr val="002060"/>
              </a:solidFill>
              <a:latin typeface="Century Gothic" panose="020B0502020202020204" pitchFamily="34" charset="0"/>
            </a:rPr>
            <a:t>Fecha Inicial Recepción </a:t>
          </a:r>
          <a:br>
            <a:rPr lang="es-CO" sz="2000" b="1" dirty="0">
              <a:solidFill>
                <a:srgbClr val="002060"/>
              </a:solidFill>
              <a:latin typeface="Century Gothic" panose="020B0502020202020204" pitchFamily="34" charset="0"/>
            </a:rPr>
          </a:br>
          <a:r>
            <a:rPr lang="es-CO" sz="2000" b="1" dirty="0">
              <a:solidFill>
                <a:srgbClr val="002060"/>
              </a:solidFill>
              <a:latin typeface="Century Gothic" panose="020B0502020202020204" pitchFamily="34" charset="0"/>
            </a:rPr>
            <a:t>Fecha Final Recepción</a:t>
          </a:r>
        </a:p>
      </dgm:t>
    </dgm:pt>
    <dgm:pt modelId="{D66F135A-8E58-4BE0-A218-8BD1D3B5122C}" type="parTrans" cxnId="{02840967-4B38-4940-96AE-8DA88A4175AB}">
      <dgm:prSet/>
      <dgm:spPr/>
      <dgm:t>
        <a:bodyPr/>
        <a:lstStyle/>
        <a:p>
          <a:endParaRPr lang="es-CO" sz="2000">
            <a:solidFill>
              <a:srgbClr val="002060"/>
            </a:solidFill>
            <a:latin typeface="Century Gothic" panose="020B0502020202020204" pitchFamily="34" charset="0"/>
          </a:endParaRPr>
        </a:p>
      </dgm:t>
    </dgm:pt>
    <dgm:pt modelId="{BAD3AC0A-51DA-42E8-B6F5-F4CC8AF97CB5}" type="sibTrans" cxnId="{02840967-4B38-4940-96AE-8DA88A4175AB}">
      <dgm:prSet/>
      <dgm:spPr/>
      <dgm:t>
        <a:bodyPr/>
        <a:lstStyle/>
        <a:p>
          <a:endParaRPr lang="es-CO" sz="2000">
            <a:solidFill>
              <a:srgbClr val="002060"/>
            </a:solidFill>
            <a:latin typeface="Century Gothic" panose="020B0502020202020204" pitchFamily="34" charset="0"/>
          </a:endParaRPr>
        </a:p>
      </dgm:t>
    </dgm:pt>
    <dgm:pt modelId="{D1FBAAB2-DE99-4612-827F-CA20EFCE24D8}">
      <dgm:prSet phldrT="[Texto]" custT="1"/>
      <dgm:spPr/>
      <dgm:t>
        <a:bodyPr/>
        <a:lstStyle/>
        <a:p>
          <a:r>
            <a:rPr lang="es-CO" sz="2000" b="1" dirty="0">
              <a:solidFill>
                <a:srgbClr val="002060"/>
              </a:solidFill>
              <a:latin typeface="Century Gothic" panose="020B0502020202020204" pitchFamily="34" charset="0"/>
            </a:rPr>
            <a:t>Proceso de Libranzas Mensual</a:t>
          </a:r>
        </a:p>
      </dgm:t>
    </dgm:pt>
    <dgm:pt modelId="{3A3DB367-0EC3-46AF-9AF3-C4364CD5E07D}" type="parTrans" cxnId="{EB2E00C6-F447-46DC-84B7-DF8E8768C6D0}">
      <dgm:prSet/>
      <dgm:spPr/>
      <dgm:t>
        <a:bodyPr/>
        <a:lstStyle/>
        <a:p>
          <a:endParaRPr lang="es-CO" sz="2000">
            <a:solidFill>
              <a:srgbClr val="002060"/>
            </a:solidFill>
            <a:latin typeface="Century Gothic" panose="020B0502020202020204" pitchFamily="34" charset="0"/>
          </a:endParaRPr>
        </a:p>
      </dgm:t>
    </dgm:pt>
    <dgm:pt modelId="{92FCB242-B8F5-4B5A-B2D1-C009DE351BE1}" type="sibTrans" cxnId="{EB2E00C6-F447-46DC-84B7-DF8E8768C6D0}">
      <dgm:prSet/>
      <dgm:spPr/>
      <dgm:t>
        <a:bodyPr/>
        <a:lstStyle/>
        <a:p>
          <a:endParaRPr lang="es-CO" sz="2000">
            <a:solidFill>
              <a:srgbClr val="002060"/>
            </a:solidFill>
            <a:latin typeface="Century Gothic" panose="020B0502020202020204" pitchFamily="34" charset="0"/>
          </a:endParaRPr>
        </a:p>
      </dgm:t>
    </dgm:pt>
    <dgm:pt modelId="{DA8479A6-44A2-4837-B1E2-C57A3D25D8F2}" type="pres">
      <dgm:prSet presAssocID="{EA64D129-18F3-46C1-A1C7-63DA7A98CC99}" presName="rootnode" presStyleCnt="0">
        <dgm:presLayoutVars>
          <dgm:chMax/>
          <dgm:chPref/>
          <dgm:dir/>
          <dgm:animLvl val="lvl"/>
        </dgm:presLayoutVars>
      </dgm:prSet>
      <dgm:spPr/>
    </dgm:pt>
    <dgm:pt modelId="{AADB85BB-8620-4EA0-B5D4-53137988B7C7}" type="pres">
      <dgm:prSet presAssocID="{D1FBAAB2-DE99-4612-827F-CA20EFCE24D8}" presName="composite" presStyleCnt="0"/>
      <dgm:spPr/>
    </dgm:pt>
    <dgm:pt modelId="{02E55A69-6EF0-4EB1-9560-98E4530A599F}" type="pres">
      <dgm:prSet presAssocID="{D1FBAAB2-DE99-4612-827F-CA20EFCE24D8}" presName="bentUpArrow1" presStyleLbl="alignImgPlace1" presStyleIdx="0" presStyleCnt="2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xfrm rot="5400000">
          <a:off x="1910480" y="1264116"/>
          <a:ext cx="1118001" cy="127280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002060"/>
        </a:solidFill>
        <a:ln/>
      </dgm:spPr>
    </dgm:pt>
    <dgm:pt modelId="{D27303FD-C83D-48EA-B75D-CB4927876002}" type="pres">
      <dgm:prSet presAssocID="{D1FBAAB2-DE99-4612-827F-CA20EFCE24D8}" presName="ParentText" presStyleLbl="node1" presStyleIdx="0" presStyleCnt="3" custScaleX="147403" custLinFactNeighborX="-22301" custLinFactNeighborY="1">
        <dgm:presLayoutVars>
          <dgm:chMax val="1"/>
          <dgm:chPref val="1"/>
          <dgm:bulletEnabled val="1"/>
        </dgm:presLayoutVars>
      </dgm:prSet>
      <dgm:spPr/>
    </dgm:pt>
    <dgm:pt modelId="{9600A923-B6C8-4F31-B3EA-2CDDC85165CD}" type="pres">
      <dgm:prSet presAssocID="{D1FBAAB2-DE99-4612-827F-CA20EFCE24D8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A9AD33A9-5674-4EED-A33F-51E8B496AF07}" type="pres">
      <dgm:prSet presAssocID="{92FCB242-B8F5-4B5A-B2D1-C009DE351BE1}" presName="sibTrans" presStyleCnt="0"/>
      <dgm:spPr/>
    </dgm:pt>
    <dgm:pt modelId="{70295A6A-803A-4541-B95D-E2A63CD460D5}" type="pres">
      <dgm:prSet presAssocID="{AD723EDA-FD6B-4C89-BBF3-49941EC1BB5E}" presName="composite" presStyleCnt="0"/>
      <dgm:spPr/>
    </dgm:pt>
    <dgm:pt modelId="{26976760-AFBD-4417-8C7B-A324EDBA75B5}" type="pres">
      <dgm:prSet presAssocID="{AD723EDA-FD6B-4C89-BBF3-49941EC1BB5E}" presName="bentUpArrow1" presStyleLbl="alignImgPlace1" presStyleIdx="1" presStyleCnt="2" custLinFactNeighborX="20900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xfrm rot="5400000">
          <a:off x="3953170" y="2743967"/>
          <a:ext cx="1118001" cy="127280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002060"/>
        </a:solidFill>
        <a:ln w="19050" cap="flat" cmpd="sng" algn="ctr">
          <a:solidFill>
            <a:srgbClr val="44546A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851CE518-8D8A-49E2-B99D-6F67AA002691}" type="pres">
      <dgm:prSet presAssocID="{AD723EDA-FD6B-4C89-BBF3-49941EC1BB5E}" presName="ParentText" presStyleLbl="node1" presStyleIdx="1" presStyleCnt="3" custScaleX="164499" custLinFactNeighborX="7540" custLinFactNeighborY="-1036">
        <dgm:presLayoutVars>
          <dgm:chMax val="1"/>
          <dgm:chPref val="1"/>
          <dgm:bulletEnabled val="1"/>
        </dgm:presLayoutVars>
      </dgm:prSet>
      <dgm:spPr>
        <a:xfrm>
          <a:off x="2438401" y="1504640"/>
          <a:ext cx="3601956" cy="1317378"/>
        </a:xfrm>
        <a:prstGeom prst="roundRect">
          <a:avLst>
            <a:gd name="adj" fmla="val 16670"/>
          </a:avLst>
        </a:prstGeom>
      </dgm:spPr>
    </dgm:pt>
    <dgm:pt modelId="{529F870E-8DAA-4A43-9CA0-B9532494D5D0}" type="pres">
      <dgm:prSet presAssocID="{AD723EDA-FD6B-4C89-BBF3-49941EC1BB5E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FF20B32B-1887-43B5-9B52-6B0505A75D98}" type="pres">
      <dgm:prSet presAssocID="{3EC07CF0-26B6-441D-A1DB-852C9C2B55BB}" presName="sibTrans" presStyleCnt="0"/>
      <dgm:spPr/>
    </dgm:pt>
    <dgm:pt modelId="{53E5EF3F-8CF6-4000-98FF-C0D7A0CBF1C0}" type="pres">
      <dgm:prSet presAssocID="{BF547040-CDDF-49CF-A67E-AC9A64467FC0}" presName="composite" presStyleCnt="0"/>
      <dgm:spPr/>
    </dgm:pt>
    <dgm:pt modelId="{828C0E37-C375-4E77-AF56-F0CD2F2968E5}" type="pres">
      <dgm:prSet presAssocID="{BF547040-CDDF-49CF-A67E-AC9A64467FC0}" presName="ParentText" presStyleLbl="node1" presStyleIdx="2" presStyleCnt="3" custScaleX="180982" custLinFactNeighborX="31574" custLinFactNeighborY="1882">
        <dgm:presLayoutVars>
          <dgm:chMax val="1"/>
          <dgm:chPref val="1"/>
          <dgm:bulletEnabled val="1"/>
        </dgm:presLayoutVars>
      </dgm:prSet>
      <dgm:spPr/>
    </dgm:pt>
  </dgm:ptLst>
  <dgm:cxnLst>
    <dgm:cxn modelId="{F06DBF07-AE3D-47CE-9647-34AA36BA2EC8}" type="presOf" srcId="{D1FBAAB2-DE99-4612-827F-CA20EFCE24D8}" destId="{D27303FD-C83D-48EA-B75D-CB4927876002}" srcOrd="0" destOrd="0" presId="urn:microsoft.com/office/officeart/2005/8/layout/StepDownProcess"/>
    <dgm:cxn modelId="{48788E0F-F3DC-401A-B84C-EAB98BD60C79}" type="presOf" srcId="{EA64D129-18F3-46C1-A1C7-63DA7A98CC99}" destId="{DA8479A6-44A2-4837-B1E2-C57A3D25D8F2}" srcOrd="0" destOrd="0" presId="urn:microsoft.com/office/officeart/2005/8/layout/StepDownProcess"/>
    <dgm:cxn modelId="{B82B3111-87C7-4DC7-BB6A-EB3480BDC5FF}" type="presOf" srcId="{AD723EDA-FD6B-4C89-BBF3-49941EC1BB5E}" destId="{851CE518-8D8A-49E2-B99D-6F67AA002691}" srcOrd="0" destOrd="0" presId="urn:microsoft.com/office/officeart/2005/8/layout/StepDownProcess"/>
    <dgm:cxn modelId="{533E3D2D-0CE5-4D6E-A998-7B3F419AE01B}" srcId="{EA64D129-18F3-46C1-A1C7-63DA7A98CC99}" destId="{AD723EDA-FD6B-4C89-BBF3-49941EC1BB5E}" srcOrd="1" destOrd="0" parTransId="{2664FAAF-206B-4FD8-9684-F45940178709}" sibTransId="{3EC07CF0-26B6-441D-A1DB-852C9C2B55BB}"/>
    <dgm:cxn modelId="{02840967-4B38-4940-96AE-8DA88A4175AB}" srcId="{EA64D129-18F3-46C1-A1C7-63DA7A98CC99}" destId="{BF547040-CDDF-49CF-A67E-AC9A64467FC0}" srcOrd="2" destOrd="0" parTransId="{D66F135A-8E58-4BE0-A218-8BD1D3B5122C}" sibTransId="{BAD3AC0A-51DA-42E8-B6F5-F4CC8AF97CB5}"/>
    <dgm:cxn modelId="{EB2E00C6-F447-46DC-84B7-DF8E8768C6D0}" srcId="{EA64D129-18F3-46C1-A1C7-63DA7A98CC99}" destId="{D1FBAAB2-DE99-4612-827F-CA20EFCE24D8}" srcOrd="0" destOrd="0" parTransId="{3A3DB367-0EC3-46AF-9AF3-C4364CD5E07D}" sibTransId="{92FCB242-B8F5-4B5A-B2D1-C009DE351BE1}"/>
    <dgm:cxn modelId="{E697DDDD-CC36-4EF2-8B88-B67CE9786E80}" type="presOf" srcId="{BF547040-CDDF-49CF-A67E-AC9A64467FC0}" destId="{828C0E37-C375-4E77-AF56-F0CD2F2968E5}" srcOrd="0" destOrd="0" presId="urn:microsoft.com/office/officeart/2005/8/layout/StepDownProcess"/>
    <dgm:cxn modelId="{290AEAB9-25CB-480C-A5C1-4CAF1270706B}" type="presParOf" srcId="{DA8479A6-44A2-4837-B1E2-C57A3D25D8F2}" destId="{AADB85BB-8620-4EA0-B5D4-53137988B7C7}" srcOrd="0" destOrd="0" presId="urn:microsoft.com/office/officeart/2005/8/layout/StepDownProcess"/>
    <dgm:cxn modelId="{CDC84FDF-3D5E-4BF5-B267-92ACD72DD955}" type="presParOf" srcId="{AADB85BB-8620-4EA0-B5D4-53137988B7C7}" destId="{02E55A69-6EF0-4EB1-9560-98E4530A599F}" srcOrd="0" destOrd="0" presId="urn:microsoft.com/office/officeart/2005/8/layout/StepDownProcess"/>
    <dgm:cxn modelId="{495A692D-ED0F-4D17-82DD-0D1A6B5D83E8}" type="presParOf" srcId="{AADB85BB-8620-4EA0-B5D4-53137988B7C7}" destId="{D27303FD-C83D-48EA-B75D-CB4927876002}" srcOrd="1" destOrd="0" presId="urn:microsoft.com/office/officeart/2005/8/layout/StepDownProcess"/>
    <dgm:cxn modelId="{41C59C23-7720-4A4E-9067-FC0FC9EC26D1}" type="presParOf" srcId="{AADB85BB-8620-4EA0-B5D4-53137988B7C7}" destId="{9600A923-B6C8-4F31-B3EA-2CDDC85165CD}" srcOrd="2" destOrd="0" presId="urn:microsoft.com/office/officeart/2005/8/layout/StepDownProcess"/>
    <dgm:cxn modelId="{963671AE-BB51-4B84-841D-7086EA3BB5F1}" type="presParOf" srcId="{DA8479A6-44A2-4837-B1E2-C57A3D25D8F2}" destId="{A9AD33A9-5674-4EED-A33F-51E8B496AF07}" srcOrd="1" destOrd="0" presId="urn:microsoft.com/office/officeart/2005/8/layout/StepDownProcess"/>
    <dgm:cxn modelId="{36B77E8E-C275-4E24-BC4A-221CA92443F3}" type="presParOf" srcId="{DA8479A6-44A2-4837-B1E2-C57A3D25D8F2}" destId="{70295A6A-803A-4541-B95D-E2A63CD460D5}" srcOrd="2" destOrd="0" presId="urn:microsoft.com/office/officeart/2005/8/layout/StepDownProcess"/>
    <dgm:cxn modelId="{57E36F24-BDA5-43C7-9CF3-78BAC18FAA9E}" type="presParOf" srcId="{70295A6A-803A-4541-B95D-E2A63CD460D5}" destId="{26976760-AFBD-4417-8C7B-A324EDBA75B5}" srcOrd="0" destOrd="0" presId="urn:microsoft.com/office/officeart/2005/8/layout/StepDownProcess"/>
    <dgm:cxn modelId="{19F56EC7-6DB3-4EAA-B6BD-4EE05B8B793A}" type="presParOf" srcId="{70295A6A-803A-4541-B95D-E2A63CD460D5}" destId="{851CE518-8D8A-49E2-B99D-6F67AA002691}" srcOrd="1" destOrd="0" presId="urn:microsoft.com/office/officeart/2005/8/layout/StepDownProcess"/>
    <dgm:cxn modelId="{A3152BB1-4970-4A75-BA70-E68C25A5CC5A}" type="presParOf" srcId="{70295A6A-803A-4541-B95D-E2A63CD460D5}" destId="{529F870E-8DAA-4A43-9CA0-B9532494D5D0}" srcOrd="2" destOrd="0" presId="urn:microsoft.com/office/officeart/2005/8/layout/StepDownProcess"/>
    <dgm:cxn modelId="{5848FA27-8A44-453A-9CF2-82625CBCDBF7}" type="presParOf" srcId="{DA8479A6-44A2-4837-B1E2-C57A3D25D8F2}" destId="{FF20B32B-1887-43B5-9B52-6B0505A75D98}" srcOrd="3" destOrd="0" presId="urn:microsoft.com/office/officeart/2005/8/layout/StepDownProcess"/>
    <dgm:cxn modelId="{38D35D75-71DF-458B-9B30-CFE266BEFC67}" type="presParOf" srcId="{DA8479A6-44A2-4837-B1E2-C57A3D25D8F2}" destId="{53E5EF3F-8CF6-4000-98FF-C0D7A0CBF1C0}" srcOrd="4" destOrd="0" presId="urn:microsoft.com/office/officeart/2005/8/layout/StepDownProcess"/>
    <dgm:cxn modelId="{12CE89C7-CA3E-4199-8CAF-5193AFBC5C1A}" type="presParOf" srcId="{53E5EF3F-8CF6-4000-98FF-C0D7A0CBF1C0}" destId="{828C0E37-C375-4E77-AF56-F0CD2F2968E5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C8138EB-11C4-401B-A417-008AEE9FF0DE}" type="doc">
      <dgm:prSet loTypeId="urn:microsoft.com/office/officeart/2005/8/layout/vList4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023AA17-A905-4971-943C-5B964323D79D}">
      <dgm:prSet phldrT="[Texto]"/>
      <dgm:spPr>
        <a:solidFill>
          <a:srgbClr val="002A6B"/>
        </a:solidFill>
      </dgm:spPr>
      <dgm:t>
        <a:bodyPr/>
        <a:lstStyle/>
        <a:p>
          <a:pPr algn="ctr"/>
          <a:r>
            <a:rPr lang="es-CO" dirty="0"/>
            <a:t>Activación y actualización de datos</a:t>
          </a:r>
          <a:endParaRPr lang="en-US" dirty="0"/>
        </a:p>
      </dgm:t>
    </dgm:pt>
    <dgm:pt modelId="{3F60EE9A-DD23-46F8-95C6-6F8CAD1CB96A}" type="parTrans" cxnId="{6A8D131B-1123-43E7-982A-8877E92E596A}">
      <dgm:prSet/>
      <dgm:spPr/>
      <dgm:t>
        <a:bodyPr/>
        <a:lstStyle/>
        <a:p>
          <a:endParaRPr lang="en-US"/>
        </a:p>
      </dgm:t>
    </dgm:pt>
    <dgm:pt modelId="{BB70DA14-67D8-4695-8EBA-F84C52FE1915}" type="sibTrans" cxnId="{6A8D131B-1123-43E7-982A-8877E92E596A}">
      <dgm:prSet/>
      <dgm:spPr/>
      <dgm:t>
        <a:bodyPr/>
        <a:lstStyle/>
        <a:p>
          <a:endParaRPr lang="en-US"/>
        </a:p>
      </dgm:t>
    </dgm:pt>
    <dgm:pt modelId="{101B9165-2B7B-4383-B8A0-B3F94406369E}">
      <dgm:prSet phldrT="[Texto]"/>
      <dgm:spPr>
        <a:solidFill>
          <a:srgbClr val="002A6B"/>
        </a:solidFill>
      </dgm:spPr>
      <dgm:t>
        <a:bodyPr/>
        <a:lstStyle/>
        <a:p>
          <a:pPr algn="ctr"/>
          <a:r>
            <a:rPr lang="es-CO" dirty="0"/>
            <a:t>Autorización consulta</a:t>
          </a:r>
          <a:endParaRPr lang="en-US" dirty="0"/>
        </a:p>
      </dgm:t>
    </dgm:pt>
    <dgm:pt modelId="{D8E90249-D175-4697-B2E4-86D1B7B14572}" type="parTrans" cxnId="{17BA73E2-01F9-48D7-B2E9-E0310477E4C8}">
      <dgm:prSet/>
      <dgm:spPr/>
      <dgm:t>
        <a:bodyPr/>
        <a:lstStyle/>
        <a:p>
          <a:endParaRPr lang="en-US"/>
        </a:p>
      </dgm:t>
    </dgm:pt>
    <dgm:pt modelId="{312C0060-AF84-409E-B550-783FE646E245}" type="sibTrans" cxnId="{17BA73E2-01F9-48D7-B2E9-E0310477E4C8}">
      <dgm:prSet/>
      <dgm:spPr/>
      <dgm:t>
        <a:bodyPr/>
        <a:lstStyle/>
        <a:p>
          <a:endParaRPr lang="en-US"/>
        </a:p>
      </dgm:t>
    </dgm:pt>
    <dgm:pt modelId="{556732E3-0638-4528-B222-E0A02E516A73}">
      <dgm:prSet phldrT="[Texto]"/>
      <dgm:spPr>
        <a:solidFill>
          <a:srgbClr val="002A6B"/>
        </a:solidFill>
      </dgm:spPr>
      <dgm:t>
        <a:bodyPr/>
        <a:lstStyle/>
        <a:p>
          <a:pPr algn="ctr"/>
          <a:r>
            <a:rPr lang="es-CO" dirty="0"/>
            <a:t>Confirmar el PIN</a:t>
          </a:r>
          <a:endParaRPr lang="en-US" dirty="0"/>
        </a:p>
      </dgm:t>
    </dgm:pt>
    <dgm:pt modelId="{00659517-8009-45B0-8EDC-B3DA2288C67A}" type="parTrans" cxnId="{BF97494E-B61F-4DD9-86B4-244D57056B9F}">
      <dgm:prSet/>
      <dgm:spPr/>
      <dgm:t>
        <a:bodyPr/>
        <a:lstStyle/>
        <a:p>
          <a:endParaRPr lang="en-US"/>
        </a:p>
      </dgm:t>
    </dgm:pt>
    <dgm:pt modelId="{3098FF0B-30B2-4699-B0D0-810AA028994B}" type="sibTrans" cxnId="{BF97494E-B61F-4DD9-86B4-244D57056B9F}">
      <dgm:prSet/>
      <dgm:spPr/>
      <dgm:t>
        <a:bodyPr/>
        <a:lstStyle/>
        <a:p>
          <a:endParaRPr lang="en-US"/>
        </a:p>
      </dgm:t>
    </dgm:pt>
    <dgm:pt modelId="{07E5FEA9-725E-4CA0-A4FA-5148FD43C473}">
      <dgm:prSet phldrT="[Texto]"/>
      <dgm:spPr>
        <a:solidFill>
          <a:schemeClr val="bg2">
            <a:lumMod val="50000"/>
          </a:schemeClr>
        </a:solidFill>
      </dgm:spPr>
      <dgm:t>
        <a:bodyPr/>
        <a:lstStyle/>
        <a:p>
          <a:pPr algn="ctr"/>
          <a:r>
            <a:rPr lang="es-CO" dirty="0"/>
            <a:t>Contactar al Operador de Libranza</a:t>
          </a:r>
          <a:endParaRPr lang="en-US" dirty="0"/>
        </a:p>
      </dgm:t>
    </dgm:pt>
    <dgm:pt modelId="{5608418B-0663-4E2C-A4C9-F72FEC0AE1E5}" type="parTrans" cxnId="{D0B53BFC-910B-4197-8D49-00BEEFC6E582}">
      <dgm:prSet/>
      <dgm:spPr/>
      <dgm:t>
        <a:bodyPr/>
        <a:lstStyle/>
        <a:p>
          <a:endParaRPr lang="en-US"/>
        </a:p>
      </dgm:t>
    </dgm:pt>
    <dgm:pt modelId="{46BC8B69-89B6-4898-9DC4-BF55A52FD751}" type="sibTrans" cxnId="{D0B53BFC-910B-4197-8D49-00BEEFC6E582}">
      <dgm:prSet/>
      <dgm:spPr/>
      <dgm:t>
        <a:bodyPr/>
        <a:lstStyle/>
        <a:p>
          <a:endParaRPr lang="en-US"/>
        </a:p>
      </dgm:t>
    </dgm:pt>
    <dgm:pt modelId="{77A2F719-F107-4A99-B131-E5B7BACB3613}" type="pres">
      <dgm:prSet presAssocID="{EC8138EB-11C4-401B-A417-008AEE9FF0DE}" presName="linear" presStyleCnt="0">
        <dgm:presLayoutVars>
          <dgm:dir/>
          <dgm:resizeHandles val="exact"/>
        </dgm:presLayoutVars>
      </dgm:prSet>
      <dgm:spPr/>
    </dgm:pt>
    <dgm:pt modelId="{D9F77553-142F-4B95-97CA-35052DA269B0}" type="pres">
      <dgm:prSet presAssocID="{E023AA17-A905-4971-943C-5B964323D79D}" presName="comp" presStyleCnt="0"/>
      <dgm:spPr/>
    </dgm:pt>
    <dgm:pt modelId="{85C0424E-E1C8-47E2-A472-8196B051D283}" type="pres">
      <dgm:prSet presAssocID="{E023AA17-A905-4971-943C-5B964323D79D}" presName="box" presStyleLbl="node1" presStyleIdx="0" presStyleCnt="4" custLinFactNeighborX="2551" custLinFactNeighborY="-46010"/>
      <dgm:spPr/>
    </dgm:pt>
    <dgm:pt modelId="{EB831A4F-4C32-4B70-9F37-90A8E2A24654}" type="pres">
      <dgm:prSet presAssocID="{E023AA17-A905-4971-943C-5B964323D79D}" presName="img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29000" b="-29000"/>
          </a:stretch>
        </a:blipFill>
      </dgm:spPr>
      <dgm:extLst>
        <a:ext uri="{E40237B7-FDA0-4F09-8148-C483321AD2D9}">
          <dgm14:cNvPr xmlns:dgm14="http://schemas.microsoft.com/office/drawing/2010/diagram" id="0" name="" descr="Libreta de direcciones"/>
        </a:ext>
      </dgm:extLst>
    </dgm:pt>
    <dgm:pt modelId="{A2DD3B45-112E-4811-AB16-365222ABCF32}" type="pres">
      <dgm:prSet presAssocID="{E023AA17-A905-4971-943C-5B964323D79D}" presName="text" presStyleLbl="node1" presStyleIdx="0" presStyleCnt="4">
        <dgm:presLayoutVars>
          <dgm:bulletEnabled val="1"/>
        </dgm:presLayoutVars>
      </dgm:prSet>
      <dgm:spPr/>
    </dgm:pt>
    <dgm:pt modelId="{E753D67E-6F49-491C-AE1C-36839163D76A}" type="pres">
      <dgm:prSet presAssocID="{BB70DA14-67D8-4695-8EBA-F84C52FE1915}" presName="spacer" presStyleCnt="0"/>
      <dgm:spPr/>
    </dgm:pt>
    <dgm:pt modelId="{3AD8931E-BD6C-497D-8F23-471885BCD287}" type="pres">
      <dgm:prSet presAssocID="{101B9165-2B7B-4383-B8A0-B3F94406369E}" presName="comp" presStyleCnt="0"/>
      <dgm:spPr/>
    </dgm:pt>
    <dgm:pt modelId="{41C448FE-4F5C-42A9-A794-6EDB3ADBD989}" type="pres">
      <dgm:prSet presAssocID="{101B9165-2B7B-4383-B8A0-B3F94406369E}" presName="box" presStyleLbl="node1" presStyleIdx="1" presStyleCnt="4"/>
      <dgm:spPr/>
    </dgm:pt>
    <dgm:pt modelId="{E9EFCFAD-E8C8-4F5C-9986-F23EE76668FD}" type="pres">
      <dgm:prSet presAssocID="{101B9165-2B7B-4383-B8A0-B3F94406369E}" presName="img" presStyleLbl="fgImgPlac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4000" b="-14000"/>
          </a:stretch>
        </a:blipFill>
      </dgm:spPr>
      <dgm:extLst>
        <a:ext uri="{E40237B7-FDA0-4F09-8148-C483321AD2D9}">
          <dgm14:cNvPr xmlns:dgm14="http://schemas.microsoft.com/office/drawing/2010/diagram" id="0" name="" descr="Portapapeles mezclado"/>
        </a:ext>
      </dgm:extLst>
    </dgm:pt>
    <dgm:pt modelId="{AE9121CF-1A6F-47CA-B7EC-577D0DBB237B}" type="pres">
      <dgm:prSet presAssocID="{101B9165-2B7B-4383-B8A0-B3F94406369E}" presName="text" presStyleLbl="node1" presStyleIdx="1" presStyleCnt="4">
        <dgm:presLayoutVars>
          <dgm:bulletEnabled val="1"/>
        </dgm:presLayoutVars>
      </dgm:prSet>
      <dgm:spPr/>
    </dgm:pt>
    <dgm:pt modelId="{86BCDB0E-F36D-4656-9B98-4AB4872745BD}" type="pres">
      <dgm:prSet presAssocID="{312C0060-AF84-409E-B550-783FE646E245}" presName="spacer" presStyleCnt="0"/>
      <dgm:spPr/>
    </dgm:pt>
    <dgm:pt modelId="{8A340B8D-EB81-47A9-B30F-9F7DFDC31B11}" type="pres">
      <dgm:prSet presAssocID="{07E5FEA9-725E-4CA0-A4FA-5148FD43C473}" presName="comp" presStyleCnt="0"/>
      <dgm:spPr/>
    </dgm:pt>
    <dgm:pt modelId="{8E89A408-E6B6-472E-87C2-2C092FC4A198}" type="pres">
      <dgm:prSet presAssocID="{07E5FEA9-725E-4CA0-A4FA-5148FD43C473}" presName="box" presStyleLbl="node1" presStyleIdx="2" presStyleCnt="4"/>
      <dgm:spPr/>
    </dgm:pt>
    <dgm:pt modelId="{21895727-5B72-4CA6-85CE-AC836589D5D1}" type="pres">
      <dgm:prSet presAssocID="{07E5FEA9-725E-4CA0-A4FA-5148FD43C473}" presName="img" presStyleLbl="fgImgPlac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36000" b="-36000"/>
          </a:stretch>
        </a:blipFill>
      </dgm:spPr>
      <dgm:extLst>
        <a:ext uri="{E40237B7-FDA0-4F09-8148-C483321AD2D9}">
          <dgm14:cNvPr xmlns:dgm14="http://schemas.microsoft.com/office/drawing/2010/diagram" id="0" name="" descr="Banco"/>
        </a:ext>
      </dgm:extLst>
    </dgm:pt>
    <dgm:pt modelId="{8F88BA91-6A84-43E3-9D8A-6DDEBBAB57F8}" type="pres">
      <dgm:prSet presAssocID="{07E5FEA9-725E-4CA0-A4FA-5148FD43C473}" presName="text" presStyleLbl="node1" presStyleIdx="2" presStyleCnt="4">
        <dgm:presLayoutVars>
          <dgm:bulletEnabled val="1"/>
        </dgm:presLayoutVars>
      </dgm:prSet>
      <dgm:spPr/>
    </dgm:pt>
    <dgm:pt modelId="{2631EC39-BFD4-4967-9241-0961382A0117}" type="pres">
      <dgm:prSet presAssocID="{46BC8B69-89B6-4898-9DC4-BF55A52FD751}" presName="spacer" presStyleCnt="0"/>
      <dgm:spPr/>
    </dgm:pt>
    <dgm:pt modelId="{30D51E29-109B-4948-8AAC-0C06793C08C7}" type="pres">
      <dgm:prSet presAssocID="{556732E3-0638-4528-B222-E0A02E516A73}" presName="comp" presStyleCnt="0"/>
      <dgm:spPr/>
    </dgm:pt>
    <dgm:pt modelId="{0B239754-A666-4F24-B189-CB390321B414}" type="pres">
      <dgm:prSet presAssocID="{556732E3-0638-4528-B222-E0A02E516A73}" presName="box" presStyleLbl="node1" presStyleIdx="3" presStyleCnt="4"/>
      <dgm:spPr/>
    </dgm:pt>
    <dgm:pt modelId="{FDC1A574-FC05-4B5E-90F5-016178002D00}" type="pres">
      <dgm:prSet presAssocID="{556732E3-0638-4528-B222-E0A02E516A73}" presName="img" presStyleLbl="fgImgPlac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25000" b="-25000"/>
          </a:stretch>
        </a:blipFill>
      </dgm:spPr>
      <dgm:extLst>
        <a:ext uri="{E40237B7-FDA0-4F09-8148-C483321AD2D9}">
          <dgm14:cNvPr xmlns:dgm14="http://schemas.microsoft.com/office/drawing/2010/diagram" id="0" name="" descr="Casilla marcada"/>
        </a:ext>
      </dgm:extLst>
    </dgm:pt>
    <dgm:pt modelId="{BCE8E5FF-2688-4C3B-940A-9631088CBE84}" type="pres">
      <dgm:prSet presAssocID="{556732E3-0638-4528-B222-E0A02E516A73}" presName="text" presStyleLbl="node1" presStyleIdx="3" presStyleCnt="4">
        <dgm:presLayoutVars>
          <dgm:bulletEnabled val="1"/>
        </dgm:presLayoutVars>
      </dgm:prSet>
      <dgm:spPr/>
    </dgm:pt>
  </dgm:ptLst>
  <dgm:cxnLst>
    <dgm:cxn modelId="{6A8D131B-1123-43E7-982A-8877E92E596A}" srcId="{EC8138EB-11C4-401B-A417-008AEE9FF0DE}" destId="{E023AA17-A905-4971-943C-5B964323D79D}" srcOrd="0" destOrd="0" parTransId="{3F60EE9A-DD23-46F8-95C6-6F8CAD1CB96A}" sibTransId="{BB70DA14-67D8-4695-8EBA-F84C52FE1915}"/>
    <dgm:cxn modelId="{75C1071D-54AB-4C9A-8D19-19E1A74688A7}" type="presOf" srcId="{E023AA17-A905-4971-943C-5B964323D79D}" destId="{85C0424E-E1C8-47E2-A472-8196B051D283}" srcOrd="0" destOrd="0" presId="urn:microsoft.com/office/officeart/2005/8/layout/vList4"/>
    <dgm:cxn modelId="{2B5ED226-4817-4FE5-9020-34C9A164C413}" type="presOf" srcId="{556732E3-0638-4528-B222-E0A02E516A73}" destId="{BCE8E5FF-2688-4C3B-940A-9631088CBE84}" srcOrd="1" destOrd="0" presId="urn:microsoft.com/office/officeart/2005/8/layout/vList4"/>
    <dgm:cxn modelId="{5677DF28-6F37-4D26-99A6-3FF0E5D13704}" type="presOf" srcId="{101B9165-2B7B-4383-B8A0-B3F94406369E}" destId="{AE9121CF-1A6F-47CA-B7EC-577D0DBB237B}" srcOrd="1" destOrd="0" presId="urn:microsoft.com/office/officeart/2005/8/layout/vList4"/>
    <dgm:cxn modelId="{68A66229-2FE0-4B7D-AAD6-CA560ABEFA43}" type="presOf" srcId="{07E5FEA9-725E-4CA0-A4FA-5148FD43C473}" destId="{8F88BA91-6A84-43E3-9D8A-6DDEBBAB57F8}" srcOrd="1" destOrd="0" presId="urn:microsoft.com/office/officeart/2005/8/layout/vList4"/>
    <dgm:cxn modelId="{BF97494E-B61F-4DD9-86B4-244D57056B9F}" srcId="{EC8138EB-11C4-401B-A417-008AEE9FF0DE}" destId="{556732E3-0638-4528-B222-E0A02E516A73}" srcOrd="3" destOrd="0" parTransId="{00659517-8009-45B0-8EDC-B3DA2288C67A}" sibTransId="{3098FF0B-30B2-4699-B0D0-810AA028994B}"/>
    <dgm:cxn modelId="{EAFAE597-D9A6-4908-B081-C7CC58AD1D85}" type="presOf" srcId="{07E5FEA9-725E-4CA0-A4FA-5148FD43C473}" destId="{8E89A408-E6B6-472E-87C2-2C092FC4A198}" srcOrd="0" destOrd="0" presId="urn:microsoft.com/office/officeart/2005/8/layout/vList4"/>
    <dgm:cxn modelId="{9807809F-CFFA-4D9B-B8CB-E5F2C856F07D}" type="presOf" srcId="{EC8138EB-11C4-401B-A417-008AEE9FF0DE}" destId="{77A2F719-F107-4A99-B131-E5B7BACB3613}" srcOrd="0" destOrd="0" presId="urn:microsoft.com/office/officeart/2005/8/layout/vList4"/>
    <dgm:cxn modelId="{0577DFC8-A238-4258-8C9C-F6286897F4E8}" type="presOf" srcId="{E023AA17-A905-4971-943C-5B964323D79D}" destId="{A2DD3B45-112E-4811-AB16-365222ABCF32}" srcOrd="1" destOrd="0" presId="urn:microsoft.com/office/officeart/2005/8/layout/vList4"/>
    <dgm:cxn modelId="{ECA6BFD4-A5CE-4840-955C-91C53C48A5ED}" type="presOf" srcId="{556732E3-0638-4528-B222-E0A02E516A73}" destId="{0B239754-A666-4F24-B189-CB390321B414}" srcOrd="0" destOrd="0" presId="urn:microsoft.com/office/officeart/2005/8/layout/vList4"/>
    <dgm:cxn modelId="{17BA73E2-01F9-48D7-B2E9-E0310477E4C8}" srcId="{EC8138EB-11C4-401B-A417-008AEE9FF0DE}" destId="{101B9165-2B7B-4383-B8A0-B3F94406369E}" srcOrd="1" destOrd="0" parTransId="{D8E90249-D175-4697-B2E4-86D1B7B14572}" sibTransId="{312C0060-AF84-409E-B550-783FE646E245}"/>
    <dgm:cxn modelId="{430FACF2-5AAD-4492-96E8-28E68E58826F}" type="presOf" srcId="{101B9165-2B7B-4383-B8A0-B3F94406369E}" destId="{41C448FE-4F5C-42A9-A794-6EDB3ADBD989}" srcOrd="0" destOrd="0" presId="urn:microsoft.com/office/officeart/2005/8/layout/vList4"/>
    <dgm:cxn modelId="{D0B53BFC-910B-4197-8D49-00BEEFC6E582}" srcId="{EC8138EB-11C4-401B-A417-008AEE9FF0DE}" destId="{07E5FEA9-725E-4CA0-A4FA-5148FD43C473}" srcOrd="2" destOrd="0" parTransId="{5608418B-0663-4E2C-A4C9-F72FEC0AE1E5}" sibTransId="{46BC8B69-89B6-4898-9DC4-BF55A52FD751}"/>
    <dgm:cxn modelId="{B61316FA-1E15-4E93-9C9D-AC56C78022DD}" type="presParOf" srcId="{77A2F719-F107-4A99-B131-E5B7BACB3613}" destId="{D9F77553-142F-4B95-97CA-35052DA269B0}" srcOrd="0" destOrd="0" presId="urn:microsoft.com/office/officeart/2005/8/layout/vList4"/>
    <dgm:cxn modelId="{3D22DD84-A2A5-4C0D-A090-A74F83308FBC}" type="presParOf" srcId="{D9F77553-142F-4B95-97CA-35052DA269B0}" destId="{85C0424E-E1C8-47E2-A472-8196B051D283}" srcOrd="0" destOrd="0" presId="urn:microsoft.com/office/officeart/2005/8/layout/vList4"/>
    <dgm:cxn modelId="{CC29FD0A-2153-43CE-A45B-7FEEAE6D9101}" type="presParOf" srcId="{D9F77553-142F-4B95-97CA-35052DA269B0}" destId="{EB831A4F-4C32-4B70-9F37-90A8E2A24654}" srcOrd="1" destOrd="0" presId="urn:microsoft.com/office/officeart/2005/8/layout/vList4"/>
    <dgm:cxn modelId="{AF6ABC6B-E24B-4DE4-9CE8-46D8C51F3174}" type="presParOf" srcId="{D9F77553-142F-4B95-97CA-35052DA269B0}" destId="{A2DD3B45-112E-4811-AB16-365222ABCF32}" srcOrd="2" destOrd="0" presId="urn:microsoft.com/office/officeart/2005/8/layout/vList4"/>
    <dgm:cxn modelId="{6BBDDAD9-0F0E-4D31-89ED-C17D8E0631BD}" type="presParOf" srcId="{77A2F719-F107-4A99-B131-E5B7BACB3613}" destId="{E753D67E-6F49-491C-AE1C-36839163D76A}" srcOrd="1" destOrd="0" presId="urn:microsoft.com/office/officeart/2005/8/layout/vList4"/>
    <dgm:cxn modelId="{B7D98B89-879B-49F4-8C41-06195A868A3B}" type="presParOf" srcId="{77A2F719-F107-4A99-B131-E5B7BACB3613}" destId="{3AD8931E-BD6C-497D-8F23-471885BCD287}" srcOrd="2" destOrd="0" presId="urn:microsoft.com/office/officeart/2005/8/layout/vList4"/>
    <dgm:cxn modelId="{3D51D47E-93B1-4162-98AE-A36ED916A80A}" type="presParOf" srcId="{3AD8931E-BD6C-497D-8F23-471885BCD287}" destId="{41C448FE-4F5C-42A9-A794-6EDB3ADBD989}" srcOrd="0" destOrd="0" presId="urn:microsoft.com/office/officeart/2005/8/layout/vList4"/>
    <dgm:cxn modelId="{6034298E-DD27-4F74-B38A-BFC52EBDF3F1}" type="presParOf" srcId="{3AD8931E-BD6C-497D-8F23-471885BCD287}" destId="{E9EFCFAD-E8C8-4F5C-9986-F23EE76668FD}" srcOrd="1" destOrd="0" presId="urn:microsoft.com/office/officeart/2005/8/layout/vList4"/>
    <dgm:cxn modelId="{188DFB21-77DC-4AD9-AD95-9969E9E9708E}" type="presParOf" srcId="{3AD8931E-BD6C-497D-8F23-471885BCD287}" destId="{AE9121CF-1A6F-47CA-B7EC-577D0DBB237B}" srcOrd="2" destOrd="0" presId="urn:microsoft.com/office/officeart/2005/8/layout/vList4"/>
    <dgm:cxn modelId="{A65FC639-39CD-44C0-887A-C43068819925}" type="presParOf" srcId="{77A2F719-F107-4A99-B131-E5B7BACB3613}" destId="{86BCDB0E-F36D-4656-9B98-4AB4872745BD}" srcOrd="3" destOrd="0" presId="urn:microsoft.com/office/officeart/2005/8/layout/vList4"/>
    <dgm:cxn modelId="{0801CC75-E450-4EDC-80F8-622ED08FC66C}" type="presParOf" srcId="{77A2F719-F107-4A99-B131-E5B7BACB3613}" destId="{8A340B8D-EB81-47A9-B30F-9F7DFDC31B11}" srcOrd="4" destOrd="0" presId="urn:microsoft.com/office/officeart/2005/8/layout/vList4"/>
    <dgm:cxn modelId="{7662E2C8-490E-4419-81DF-5F79FCE18327}" type="presParOf" srcId="{8A340B8D-EB81-47A9-B30F-9F7DFDC31B11}" destId="{8E89A408-E6B6-472E-87C2-2C092FC4A198}" srcOrd="0" destOrd="0" presId="urn:microsoft.com/office/officeart/2005/8/layout/vList4"/>
    <dgm:cxn modelId="{5D380C9A-4505-46CA-9C53-8CDB0E246B5B}" type="presParOf" srcId="{8A340B8D-EB81-47A9-B30F-9F7DFDC31B11}" destId="{21895727-5B72-4CA6-85CE-AC836589D5D1}" srcOrd="1" destOrd="0" presId="urn:microsoft.com/office/officeart/2005/8/layout/vList4"/>
    <dgm:cxn modelId="{166DD4E3-D919-4564-B65F-34C2BA953F85}" type="presParOf" srcId="{8A340B8D-EB81-47A9-B30F-9F7DFDC31B11}" destId="{8F88BA91-6A84-43E3-9D8A-6DDEBBAB57F8}" srcOrd="2" destOrd="0" presId="urn:microsoft.com/office/officeart/2005/8/layout/vList4"/>
    <dgm:cxn modelId="{5F698A5E-8146-44EB-A4D1-F7EF105E5E05}" type="presParOf" srcId="{77A2F719-F107-4A99-B131-E5B7BACB3613}" destId="{2631EC39-BFD4-4967-9241-0961382A0117}" srcOrd="5" destOrd="0" presId="urn:microsoft.com/office/officeart/2005/8/layout/vList4"/>
    <dgm:cxn modelId="{B0D34417-67EF-43A3-B8A0-41220BE777F1}" type="presParOf" srcId="{77A2F719-F107-4A99-B131-E5B7BACB3613}" destId="{30D51E29-109B-4948-8AAC-0C06793C08C7}" srcOrd="6" destOrd="0" presId="urn:microsoft.com/office/officeart/2005/8/layout/vList4"/>
    <dgm:cxn modelId="{81BBE072-A0D1-4D54-8083-60B6200C2F93}" type="presParOf" srcId="{30D51E29-109B-4948-8AAC-0C06793C08C7}" destId="{0B239754-A666-4F24-B189-CB390321B414}" srcOrd="0" destOrd="0" presId="urn:microsoft.com/office/officeart/2005/8/layout/vList4"/>
    <dgm:cxn modelId="{16BBDC93-7C42-41FD-95C2-9A6069C5AF91}" type="presParOf" srcId="{30D51E29-109B-4948-8AAC-0C06793C08C7}" destId="{FDC1A574-FC05-4B5E-90F5-016178002D00}" srcOrd="1" destOrd="0" presId="urn:microsoft.com/office/officeart/2005/8/layout/vList4"/>
    <dgm:cxn modelId="{E1CE8B66-034D-4C4E-BB93-56BBE2D6FBA7}" type="presParOf" srcId="{30D51E29-109B-4948-8AAC-0C06793C08C7}" destId="{BCE8E5FF-2688-4C3B-940A-9631088CBE84}" srcOrd="2" destOrd="0" presId="urn:microsoft.com/office/officeart/2005/8/layout/vList4"/>
  </dgm:cxnLst>
  <dgm:bg/>
  <dgm:whole>
    <a:ln>
      <a:solidFill>
        <a:schemeClr val="tx2">
          <a:lumMod val="60000"/>
          <a:lumOff val="40000"/>
        </a:schemeClr>
      </a:solidFill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5DD064C-99CD-4492-BC9A-7D5E8E67B382}" type="doc">
      <dgm:prSet loTypeId="urn:microsoft.com/office/officeart/2008/layout/VerticalCurvedList" loCatId="list" qsTypeId="urn:microsoft.com/office/officeart/2005/8/quickstyle/simple4" qsCatId="simple" csTypeId="urn:microsoft.com/office/officeart/2005/8/colors/accent1_5" csCatId="accent1" phldr="1"/>
      <dgm:spPr/>
      <dgm:t>
        <a:bodyPr/>
        <a:lstStyle/>
        <a:p>
          <a:endParaRPr lang="es-CO"/>
        </a:p>
      </dgm:t>
    </dgm:pt>
    <dgm:pt modelId="{658699BE-CB97-4B8F-81CA-F24C2C189F03}">
      <dgm:prSet custT="1"/>
      <dgm:spPr>
        <a:noFill/>
        <a:ln w="12700">
          <a:solidFill>
            <a:srgbClr val="002060"/>
          </a:solidFill>
        </a:ln>
        <a:effectLst/>
      </dgm:spPr>
      <dgm:t>
        <a:bodyPr spcFirstLastPara="0" vert="horz" wrap="square" lIns="510132" tIns="45720" rIns="45720" bIns="45720" numCol="1" spcCol="1270" anchor="ctr" anchorCtr="0"/>
        <a:lstStyle/>
        <a:p>
          <a:pPr>
            <a:lnSpc>
              <a:spcPct val="100000"/>
            </a:lnSpc>
            <a:buNone/>
          </a:pPr>
          <a:r>
            <a:rPr lang="es-CO" sz="2000" b="1" kern="1200" dirty="0">
              <a:solidFill>
                <a:srgbClr val="002A6B"/>
              </a:solidFill>
              <a:latin typeface="Century Gothic" panose="020B0502020202020204" pitchFamily="34" charset="0"/>
            </a:rPr>
            <a:t>Activación en Humano en Línea</a:t>
          </a:r>
        </a:p>
      </dgm:t>
    </dgm:pt>
    <dgm:pt modelId="{63FBB774-4743-4500-B7DC-DCF697A0284B}" type="sibTrans" cxnId="{6A57E414-0B32-495D-A104-55E20BAD0423}">
      <dgm:prSet/>
      <dgm:spPr/>
      <dgm:t>
        <a:bodyPr/>
        <a:lstStyle/>
        <a:p>
          <a:endParaRPr lang="es-CO" sz="2000" b="1">
            <a:solidFill>
              <a:srgbClr val="002A6B"/>
            </a:solidFill>
          </a:endParaRPr>
        </a:p>
      </dgm:t>
    </dgm:pt>
    <dgm:pt modelId="{EF0F5FBF-74E3-40C5-BFF1-B4B2980CA281}" type="parTrans" cxnId="{6A57E414-0B32-495D-A104-55E20BAD0423}">
      <dgm:prSet/>
      <dgm:spPr/>
      <dgm:t>
        <a:bodyPr/>
        <a:lstStyle/>
        <a:p>
          <a:endParaRPr lang="es-CO" sz="2000" b="1">
            <a:solidFill>
              <a:srgbClr val="002A6B"/>
            </a:solidFill>
          </a:endParaRPr>
        </a:p>
      </dgm:t>
    </dgm:pt>
    <dgm:pt modelId="{601D022B-F40B-43F7-B273-1E9534D2D233}" type="pres">
      <dgm:prSet presAssocID="{45DD064C-99CD-4492-BC9A-7D5E8E67B382}" presName="Name0" presStyleCnt="0">
        <dgm:presLayoutVars>
          <dgm:chMax val="7"/>
          <dgm:chPref val="7"/>
          <dgm:dir/>
        </dgm:presLayoutVars>
      </dgm:prSet>
      <dgm:spPr/>
    </dgm:pt>
    <dgm:pt modelId="{5A527984-1EE8-44C7-958C-532A1C6F429A}" type="pres">
      <dgm:prSet presAssocID="{45DD064C-99CD-4492-BC9A-7D5E8E67B382}" presName="Name1" presStyleCnt="0"/>
      <dgm:spPr/>
    </dgm:pt>
    <dgm:pt modelId="{4EC24959-CE45-4959-AFF9-1EE5EADC997C}" type="pres">
      <dgm:prSet presAssocID="{45DD064C-99CD-4492-BC9A-7D5E8E67B382}" presName="cycle" presStyleCnt="0"/>
      <dgm:spPr/>
    </dgm:pt>
    <dgm:pt modelId="{05CEEC36-1DCF-4D83-84E5-1CA260BF07CC}" type="pres">
      <dgm:prSet presAssocID="{45DD064C-99CD-4492-BC9A-7D5E8E67B382}" presName="srcNode" presStyleLbl="node1" presStyleIdx="0" presStyleCnt="1"/>
      <dgm:spPr/>
    </dgm:pt>
    <dgm:pt modelId="{991614E9-AA0E-4791-B3FE-A98969CFE1BE}" type="pres">
      <dgm:prSet presAssocID="{45DD064C-99CD-4492-BC9A-7D5E8E67B382}" presName="conn" presStyleLbl="parChTrans1D2" presStyleIdx="0" presStyleCnt="1"/>
      <dgm:spPr/>
    </dgm:pt>
    <dgm:pt modelId="{A5C0272E-A591-4910-B9E2-2676E62BB09C}" type="pres">
      <dgm:prSet presAssocID="{45DD064C-99CD-4492-BC9A-7D5E8E67B382}" presName="extraNode" presStyleLbl="node1" presStyleIdx="0" presStyleCnt="1"/>
      <dgm:spPr/>
    </dgm:pt>
    <dgm:pt modelId="{DBAC3EB1-3438-421F-85B2-4C49D2F6A772}" type="pres">
      <dgm:prSet presAssocID="{45DD064C-99CD-4492-BC9A-7D5E8E67B382}" presName="dstNode" presStyleLbl="node1" presStyleIdx="0" presStyleCnt="1"/>
      <dgm:spPr/>
    </dgm:pt>
    <dgm:pt modelId="{D23637B0-2E92-4C4C-B7B5-E065BBC762C0}" type="pres">
      <dgm:prSet presAssocID="{658699BE-CB97-4B8F-81CA-F24C2C189F03}" presName="text_1" presStyleLbl="node1" presStyleIdx="0" presStyleCnt="1">
        <dgm:presLayoutVars>
          <dgm:bulletEnabled val="1"/>
        </dgm:presLayoutVars>
      </dgm:prSet>
      <dgm:spPr>
        <a:xfrm>
          <a:off x="422223" y="279399"/>
          <a:ext cx="6373723" cy="559156"/>
        </a:xfrm>
        <a:prstGeom prst="rect">
          <a:avLst/>
        </a:prstGeom>
      </dgm:spPr>
    </dgm:pt>
    <dgm:pt modelId="{9D917274-AB81-40BD-895F-CD3519C48C1F}" type="pres">
      <dgm:prSet presAssocID="{658699BE-CB97-4B8F-81CA-F24C2C189F03}" presName="accent_1" presStyleCnt="0"/>
      <dgm:spPr/>
    </dgm:pt>
    <dgm:pt modelId="{826A3565-0708-480C-8165-925CB6BF57CF}" type="pres">
      <dgm:prSet presAssocID="{658699BE-CB97-4B8F-81CA-F24C2C189F03}" presName="accentRepeatNode" presStyleLbl="solidFgAcc1" presStyleIdx="0" presStyleCnt="1" custScaleX="100131" custScaleY="100131"/>
      <dgm:spPr>
        <a:xfrm>
          <a:off x="72292" y="209046"/>
          <a:ext cx="699861" cy="699861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tile tx="0" ty="0" sx="100000" sy="100000" flip="none" algn="tl"/>
        </a:blipFill>
        <a:ln w="19050" cap="flat" cmpd="sng" algn="ctr">
          <a:solidFill>
            <a:srgbClr val="002060">
              <a:alpha val="90000"/>
            </a:srgbClr>
          </a:solidFill>
          <a:prstDash val="solid"/>
          <a:miter lim="800000"/>
        </a:ln>
        <a:effectLst/>
      </dgm:spPr>
    </dgm:pt>
  </dgm:ptLst>
  <dgm:cxnLst>
    <dgm:cxn modelId="{6A57E414-0B32-495D-A104-55E20BAD0423}" srcId="{45DD064C-99CD-4492-BC9A-7D5E8E67B382}" destId="{658699BE-CB97-4B8F-81CA-F24C2C189F03}" srcOrd="0" destOrd="0" parTransId="{EF0F5FBF-74E3-40C5-BFF1-B4B2980CA281}" sibTransId="{63FBB774-4743-4500-B7DC-DCF697A0284B}"/>
    <dgm:cxn modelId="{F8224526-B4D7-4493-B4B2-25328988417A}" type="presOf" srcId="{45DD064C-99CD-4492-BC9A-7D5E8E67B382}" destId="{601D022B-F40B-43F7-B273-1E9534D2D233}" srcOrd="0" destOrd="0" presId="urn:microsoft.com/office/officeart/2008/layout/VerticalCurvedList"/>
    <dgm:cxn modelId="{95F9FEEA-DA68-4E22-B731-478B182EAE12}" type="presOf" srcId="{658699BE-CB97-4B8F-81CA-F24C2C189F03}" destId="{D23637B0-2E92-4C4C-B7B5-E065BBC762C0}" srcOrd="0" destOrd="0" presId="urn:microsoft.com/office/officeart/2008/layout/VerticalCurvedList"/>
    <dgm:cxn modelId="{2D0642EC-21C0-4A46-812D-3C158F4B27AC}" type="presOf" srcId="{63FBB774-4743-4500-B7DC-DCF697A0284B}" destId="{991614E9-AA0E-4791-B3FE-A98969CFE1BE}" srcOrd="0" destOrd="0" presId="urn:microsoft.com/office/officeart/2008/layout/VerticalCurvedList"/>
    <dgm:cxn modelId="{04338441-9881-46AF-9EF7-3CE8ACE72ADB}" type="presParOf" srcId="{601D022B-F40B-43F7-B273-1E9534D2D233}" destId="{5A527984-1EE8-44C7-958C-532A1C6F429A}" srcOrd="0" destOrd="0" presId="urn:microsoft.com/office/officeart/2008/layout/VerticalCurvedList"/>
    <dgm:cxn modelId="{1318F773-9AA1-4AA7-B06E-C628851316B8}" type="presParOf" srcId="{5A527984-1EE8-44C7-958C-532A1C6F429A}" destId="{4EC24959-CE45-4959-AFF9-1EE5EADC997C}" srcOrd="0" destOrd="0" presId="urn:microsoft.com/office/officeart/2008/layout/VerticalCurvedList"/>
    <dgm:cxn modelId="{2013FC70-F53A-4848-9E96-B9DCEE5801B4}" type="presParOf" srcId="{4EC24959-CE45-4959-AFF9-1EE5EADC997C}" destId="{05CEEC36-1DCF-4D83-84E5-1CA260BF07CC}" srcOrd="0" destOrd="0" presId="urn:microsoft.com/office/officeart/2008/layout/VerticalCurvedList"/>
    <dgm:cxn modelId="{55EF4331-CFBD-454F-B864-C2B2AC43F243}" type="presParOf" srcId="{4EC24959-CE45-4959-AFF9-1EE5EADC997C}" destId="{991614E9-AA0E-4791-B3FE-A98969CFE1BE}" srcOrd="1" destOrd="0" presId="urn:microsoft.com/office/officeart/2008/layout/VerticalCurvedList"/>
    <dgm:cxn modelId="{25539267-CD19-4C0E-A564-5659D7E62240}" type="presParOf" srcId="{4EC24959-CE45-4959-AFF9-1EE5EADC997C}" destId="{A5C0272E-A591-4910-B9E2-2676E62BB09C}" srcOrd="2" destOrd="0" presId="urn:microsoft.com/office/officeart/2008/layout/VerticalCurvedList"/>
    <dgm:cxn modelId="{351B69CE-AE49-4916-A408-320098C6C97B}" type="presParOf" srcId="{4EC24959-CE45-4959-AFF9-1EE5EADC997C}" destId="{DBAC3EB1-3438-421F-85B2-4C49D2F6A772}" srcOrd="3" destOrd="0" presId="urn:microsoft.com/office/officeart/2008/layout/VerticalCurvedList"/>
    <dgm:cxn modelId="{22C9B2A4-6BF3-4135-824E-6F63949A900E}" type="presParOf" srcId="{5A527984-1EE8-44C7-958C-532A1C6F429A}" destId="{D23637B0-2E92-4C4C-B7B5-E065BBC762C0}" srcOrd="1" destOrd="0" presId="urn:microsoft.com/office/officeart/2008/layout/VerticalCurvedList"/>
    <dgm:cxn modelId="{BEA03281-48EA-4705-A1C6-2E59727C7DA7}" type="presParOf" srcId="{5A527984-1EE8-44C7-958C-532A1C6F429A}" destId="{9D917274-AB81-40BD-895F-CD3519C48C1F}" srcOrd="2" destOrd="0" presId="urn:microsoft.com/office/officeart/2008/layout/VerticalCurvedList"/>
    <dgm:cxn modelId="{211E3CD0-0334-49CD-908D-76FA870D4F3C}" type="presParOf" srcId="{9D917274-AB81-40BD-895F-CD3519C48C1F}" destId="{826A3565-0708-480C-8165-925CB6BF57C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5DD064C-99CD-4492-BC9A-7D5E8E67B382}" type="doc">
      <dgm:prSet loTypeId="urn:microsoft.com/office/officeart/2008/layout/VerticalCurvedList" loCatId="list" qsTypeId="urn:microsoft.com/office/officeart/2005/8/quickstyle/simple4" qsCatId="simple" csTypeId="urn:microsoft.com/office/officeart/2005/8/colors/accent1_5" csCatId="accent1" phldr="1"/>
      <dgm:spPr/>
      <dgm:t>
        <a:bodyPr/>
        <a:lstStyle/>
        <a:p>
          <a:endParaRPr lang="es-CO"/>
        </a:p>
      </dgm:t>
    </dgm:pt>
    <dgm:pt modelId="{658699BE-CB97-4B8F-81CA-F24C2C189F03}">
      <dgm:prSet custT="1"/>
      <dgm:spPr>
        <a:noFill/>
        <a:ln w="12700">
          <a:solidFill>
            <a:srgbClr val="002060"/>
          </a:solidFill>
        </a:ln>
        <a:effectLst/>
      </dgm:spPr>
      <dgm:t>
        <a:bodyPr spcFirstLastPara="0" vert="horz" wrap="square" lIns="510132" tIns="45720" rIns="45720" bIns="45720" numCol="1" spcCol="1270" anchor="ctr" anchorCtr="0"/>
        <a:lstStyle/>
        <a:p>
          <a:pPr>
            <a:lnSpc>
              <a:spcPct val="100000"/>
            </a:lnSpc>
            <a:buNone/>
          </a:pPr>
          <a:r>
            <a:rPr lang="es-CO" sz="2000" b="1" kern="1200" dirty="0">
              <a:solidFill>
                <a:srgbClr val="002A6B"/>
              </a:solidFill>
              <a:latin typeface="Century Gothic" panose="020B0502020202020204" pitchFamily="34" charset="0"/>
            </a:rPr>
            <a:t>Activación en Humano en Línea</a:t>
          </a:r>
        </a:p>
      </dgm:t>
    </dgm:pt>
    <dgm:pt modelId="{63FBB774-4743-4500-B7DC-DCF697A0284B}" type="sibTrans" cxnId="{6A57E414-0B32-495D-A104-55E20BAD0423}">
      <dgm:prSet/>
      <dgm:spPr/>
      <dgm:t>
        <a:bodyPr/>
        <a:lstStyle/>
        <a:p>
          <a:endParaRPr lang="es-CO" sz="2000" b="1">
            <a:solidFill>
              <a:srgbClr val="002A6B"/>
            </a:solidFill>
          </a:endParaRPr>
        </a:p>
      </dgm:t>
    </dgm:pt>
    <dgm:pt modelId="{EF0F5FBF-74E3-40C5-BFF1-B4B2980CA281}" type="parTrans" cxnId="{6A57E414-0B32-495D-A104-55E20BAD0423}">
      <dgm:prSet/>
      <dgm:spPr/>
      <dgm:t>
        <a:bodyPr/>
        <a:lstStyle/>
        <a:p>
          <a:endParaRPr lang="es-CO" sz="2000" b="1">
            <a:solidFill>
              <a:srgbClr val="002A6B"/>
            </a:solidFill>
          </a:endParaRPr>
        </a:p>
      </dgm:t>
    </dgm:pt>
    <dgm:pt modelId="{601D022B-F40B-43F7-B273-1E9534D2D233}" type="pres">
      <dgm:prSet presAssocID="{45DD064C-99CD-4492-BC9A-7D5E8E67B382}" presName="Name0" presStyleCnt="0">
        <dgm:presLayoutVars>
          <dgm:chMax val="7"/>
          <dgm:chPref val="7"/>
          <dgm:dir/>
        </dgm:presLayoutVars>
      </dgm:prSet>
      <dgm:spPr/>
    </dgm:pt>
    <dgm:pt modelId="{5A527984-1EE8-44C7-958C-532A1C6F429A}" type="pres">
      <dgm:prSet presAssocID="{45DD064C-99CD-4492-BC9A-7D5E8E67B382}" presName="Name1" presStyleCnt="0"/>
      <dgm:spPr/>
    </dgm:pt>
    <dgm:pt modelId="{4EC24959-CE45-4959-AFF9-1EE5EADC997C}" type="pres">
      <dgm:prSet presAssocID="{45DD064C-99CD-4492-BC9A-7D5E8E67B382}" presName="cycle" presStyleCnt="0"/>
      <dgm:spPr/>
    </dgm:pt>
    <dgm:pt modelId="{05CEEC36-1DCF-4D83-84E5-1CA260BF07CC}" type="pres">
      <dgm:prSet presAssocID="{45DD064C-99CD-4492-BC9A-7D5E8E67B382}" presName="srcNode" presStyleLbl="node1" presStyleIdx="0" presStyleCnt="1"/>
      <dgm:spPr/>
    </dgm:pt>
    <dgm:pt modelId="{991614E9-AA0E-4791-B3FE-A98969CFE1BE}" type="pres">
      <dgm:prSet presAssocID="{45DD064C-99CD-4492-BC9A-7D5E8E67B382}" presName="conn" presStyleLbl="parChTrans1D2" presStyleIdx="0" presStyleCnt="1"/>
      <dgm:spPr/>
    </dgm:pt>
    <dgm:pt modelId="{A5C0272E-A591-4910-B9E2-2676E62BB09C}" type="pres">
      <dgm:prSet presAssocID="{45DD064C-99CD-4492-BC9A-7D5E8E67B382}" presName="extraNode" presStyleLbl="node1" presStyleIdx="0" presStyleCnt="1"/>
      <dgm:spPr/>
    </dgm:pt>
    <dgm:pt modelId="{DBAC3EB1-3438-421F-85B2-4C49D2F6A772}" type="pres">
      <dgm:prSet presAssocID="{45DD064C-99CD-4492-BC9A-7D5E8E67B382}" presName="dstNode" presStyleLbl="node1" presStyleIdx="0" presStyleCnt="1"/>
      <dgm:spPr/>
    </dgm:pt>
    <dgm:pt modelId="{D23637B0-2E92-4C4C-B7B5-E065BBC762C0}" type="pres">
      <dgm:prSet presAssocID="{658699BE-CB97-4B8F-81CA-F24C2C189F03}" presName="text_1" presStyleLbl="node1" presStyleIdx="0" presStyleCnt="1">
        <dgm:presLayoutVars>
          <dgm:bulletEnabled val="1"/>
        </dgm:presLayoutVars>
      </dgm:prSet>
      <dgm:spPr>
        <a:xfrm>
          <a:off x="422223" y="279399"/>
          <a:ext cx="6373723" cy="559156"/>
        </a:xfrm>
        <a:prstGeom prst="rect">
          <a:avLst/>
        </a:prstGeom>
      </dgm:spPr>
    </dgm:pt>
    <dgm:pt modelId="{9D917274-AB81-40BD-895F-CD3519C48C1F}" type="pres">
      <dgm:prSet presAssocID="{658699BE-CB97-4B8F-81CA-F24C2C189F03}" presName="accent_1" presStyleCnt="0"/>
      <dgm:spPr/>
    </dgm:pt>
    <dgm:pt modelId="{826A3565-0708-480C-8165-925CB6BF57CF}" type="pres">
      <dgm:prSet presAssocID="{658699BE-CB97-4B8F-81CA-F24C2C189F03}" presName="accentRepeatNode" presStyleLbl="solidFgAcc1" presStyleIdx="0" presStyleCnt="1" custScaleX="100131" custScaleY="100131"/>
      <dgm:spPr>
        <a:xfrm>
          <a:off x="72292" y="209046"/>
          <a:ext cx="699861" cy="699861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tile tx="0" ty="0" sx="100000" sy="100000" flip="none" algn="tl"/>
        </a:blipFill>
        <a:ln w="19050" cap="flat" cmpd="sng" algn="ctr">
          <a:solidFill>
            <a:srgbClr val="002060">
              <a:alpha val="90000"/>
            </a:srgbClr>
          </a:solidFill>
          <a:prstDash val="solid"/>
          <a:miter lim="800000"/>
        </a:ln>
        <a:effectLst/>
      </dgm:spPr>
    </dgm:pt>
  </dgm:ptLst>
  <dgm:cxnLst>
    <dgm:cxn modelId="{6A57E414-0B32-495D-A104-55E20BAD0423}" srcId="{45DD064C-99CD-4492-BC9A-7D5E8E67B382}" destId="{658699BE-CB97-4B8F-81CA-F24C2C189F03}" srcOrd="0" destOrd="0" parTransId="{EF0F5FBF-74E3-40C5-BFF1-B4B2980CA281}" sibTransId="{63FBB774-4743-4500-B7DC-DCF697A0284B}"/>
    <dgm:cxn modelId="{F8224526-B4D7-4493-B4B2-25328988417A}" type="presOf" srcId="{45DD064C-99CD-4492-BC9A-7D5E8E67B382}" destId="{601D022B-F40B-43F7-B273-1E9534D2D233}" srcOrd="0" destOrd="0" presId="urn:microsoft.com/office/officeart/2008/layout/VerticalCurvedList"/>
    <dgm:cxn modelId="{95F9FEEA-DA68-4E22-B731-478B182EAE12}" type="presOf" srcId="{658699BE-CB97-4B8F-81CA-F24C2C189F03}" destId="{D23637B0-2E92-4C4C-B7B5-E065BBC762C0}" srcOrd="0" destOrd="0" presId="urn:microsoft.com/office/officeart/2008/layout/VerticalCurvedList"/>
    <dgm:cxn modelId="{2D0642EC-21C0-4A46-812D-3C158F4B27AC}" type="presOf" srcId="{63FBB774-4743-4500-B7DC-DCF697A0284B}" destId="{991614E9-AA0E-4791-B3FE-A98969CFE1BE}" srcOrd="0" destOrd="0" presId="urn:microsoft.com/office/officeart/2008/layout/VerticalCurvedList"/>
    <dgm:cxn modelId="{04338441-9881-46AF-9EF7-3CE8ACE72ADB}" type="presParOf" srcId="{601D022B-F40B-43F7-B273-1E9534D2D233}" destId="{5A527984-1EE8-44C7-958C-532A1C6F429A}" srcOrd="0" destOrd="0" presId="urn:microsoft.com/office/officeart/2008/layout/VerticalCurvedList"/>
    <dgm:cxn modelId="{1318F773-9AA1-4AA7-B06E-C628851316B8}" type="presParOf" srcId="{5A527984-1EE8-44C7-958C-532A1C6F429A}" destId="{4EC24959-CE45-4959-AFF9-1EE5EADC997C}" srcOrd="0" destOrd="0" presId="urn:microsoft.com/office/officeart/2008/layout/VerticalCurvedList"/>
    <dgm:cxn modelId="{2013FC70-F53A-4848-9E96-B9DCEE5801B4}" type="presParOf" srcId="{4EC24959-CE45-4959-AFF9-1EE5EADC997C}" destId="{05CEEC36-1DCF-4D83-84E5-1CA260BF07CC}" srcOrd="0" destOrd="0" presId="urn:microsoft.com/office/officeart/2008/layout/VerticalCurvedList"/>
    <dgm:cxn modelId="{55EF4331-CFBD-454F-B864-C2B2AC43F243}" type="presParOf" srcId="{4EC24959-CE45-4959-AFF9-1EE5EADC997C}" destId="{991614E9-AA0E-4791-B3FE-A98969CFE1BE}" srcOrd="1" destOrd="0" presId="urn:microsoft.com/office/officeart/2008/layout/VerticalCurvedList"/>
    <dgm:cxn modelId="{25539267-CD19-4C0E-A564-5659D7E62240}" type="presParOf" srcId="{4EC24959-CE45-4959-AFF9-1EE5EADC997C}" destId="{A5C0272E-A591-4910-B9E2-2676E62BB09C}" srcOrd="2" destOrd="0" presId="urn:microsoft.com/office/officeart/2008/layout/VerticalCurvedList"/>
    <dgm:cxn modelId="{351B69CE-AE49-4916-A408-320098C6C97B}" type="presParOf" srcId="{4EC24959-CE45-4959-AFF9-1EE5EADC997C}" destId="{DBAC3EB1-3438-421F-85B2-4C49D2F6A772}" srcOrd="3" destOrd="0" presId="urn:microsoft.com/office/officeart/2008/layout/VerticalCurvedList"/>
    <dgm:cxn modelId="{22C9B2A4-6BF3-4135-824E-6F63949A900E}" type="presParOf" srcId="{5A527984-1EE8-44C7-958C-532A1C6F429A}" destId="{D23637B0-2E92-4C4C-B7B5-E065BBC762C0}" srcOrd="1" destOrd="0" presId="urn:microsoft.com/office/officeart/2008/layout/VerticalCurvedList"/>
    <dgm:cxn modelId="{BEA03281-48EA-4705-A1C6-2E59727C7DA7}" type="presParOf" srcId="{5A527984-1EE8-44C7-958C-532A1C6F429A}" destId="{9D917274-AB81-40BD-895F-CD3519C48C1F}" srcOrd="2" destOrd="0" presId="urn:microsoft.com/office/officeart/2008/layout/VerticalCurvedList"/>
    <dgm:cxn modelId="{211E3CD0-0334-49CD-908D-76FA870D4F3C}" type="presParOf" srcId="{9D917274-AB81-40BD-895F-CD3519C48C1F}" destId="{826A3565-0708-480C-8165-925CB6BF57C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5DD064C-99CD-4492-BC9A-7D5E8E67B382}" type="doc">
      <dgm:prSet loTypeId="urn:microsoft.com/office/officeart/2008/layout/VerticalCurvedList" loCatId="list" qsTypeId="urn:microsoft.com/office/officeart/2005/8/quickstyle/simple4" qsCatId="simple" csTypeId="urn:microsoft.com/office/officeart/2005/8/colors/accent1_5" csCatId="accent1" phldr="1"/>
      <dgm:spPr/>
      <dgm:t>
        <a:bodyPr/>
        <a:lstStyle/>
        <a:p>
          <a:endParaRPr lang="es-CO"/>
        </a:p>
      </dgm:t>
    </dgm:pt>
    <dgm:pt modelId="{658699BE-CB97-4B8F-81CA-F24C2C189F03}">
      <dgm:prSet custT="1"/>
      <dgm:spPr>
        <a:noFill/>
        <a:ln w="12700">
          <a:solidFill>
            <a:srgbClr val="002060"/>
          </a:solidFill>
        </a:ln>
        <a:effectLst/>
      </dgm:spPr>
      <dgm:t>
        <a:bodyPr spcFirstLastPara="0" vert="horz" wrap="square" lIns="510132" tIns="45720" rIns="45720" bIns="45720" numCol="1" spcCol="1270" anchor="ctr" anchorCtr="0"/>
        <a:lstStyle/>
        <a:p>
          <a:pPr>
            <a:lnSpc>
              <a:spcPct val="100000"/>
            </a:lnSpc>
            <a:buNone/>
          </a:pPr>
          <a:r>
            <a:rPr lang="es-CO" sz="2000" b="1" kern="1200" dirty="0">
              <a:solidFill>
                <a:srgbClr val="002A6B"/>
              </a:solidFill>
              <a:latin typeface="Century Gothic" panose="020B0502020202020204" pitchFamily="34" charset="0"/>
            </a:rPr>
            <a:t>Crear Autorización Digital</a:t>
          </a:r>
        </a:p>
      </dgm:t>
    </dgm:pt>
    <dgm:pt modelId="{63FBB774-4743-4500-B7DC-DCF697A0284B}" type="sibTrans" cxnId="{6A57E414-0B32-495D-A104-55E20BAD0423}">
      <dgm:prSet/>
      <dgm:spPr/>
      <dgm:t>
        <a:bodyPr/>
        <a:lstStyle/>
        <a:p>
          <a:endParaRPr lang="es-CO" sz="2000" b="1">
            <a:solidFill>
              <a:srgbClr val="002A6B"/>
            </a:solidFill>
          </a:endParaRPr>
        </a:p>
      </dgm:t>
    </dgm:pt>
    <dgm:pt modelId="{EF0F5FBF-74E3-40C5-BFF1-B4B2980CA281}" type="parTrans" cxnId="{6A57E414-0B32-495D-A104-55E20BAD0423}">
      <dgm:prSet/>
      <dgm:spPr/>
      <dgm:t>
        <a:bodyPr/>
        <a:lstStyle/>
        <a:p>
          <a:endParaRPr lang="es-CO" sz="2000" b="1">
            <a:solidFill>
              <a:srgbClr val="002A6B"/>
            </a:solidFill>
          </a:endParaRPr>
        </a:p>
      </dgm:t>
    </dgm:pt>
    <dgm:pt modelId="{601D022B-F40B-43F7-B273-1E9534D2D233}" type="pres">
      <dgm:prSet presAssocID="{45DD064C-99CD-4492-BC9A-7D5E8E67B382}" presName="Name0" presStyleCnt="0">
        <dgm:presLayoutVars>
          <dgm:chMax val="7"/>
          <dgm:chPref val="7"/>
          <dgm:dir/>
        </dgm:presLayoutVars>
      </dgm:prSet>
      <dgm:spPr/>
    </dgm:pt>
    <dgm:pt modelId="{5A527984-1EE8-44C7-958C-532A1C6F429A}" type="pres">
      <dgm:prSet presAssocID="{45DD064C-99CD-4492-BC9A-7D5E8E67B382}" presName="Name1" presStyleCnt="0"/>
      <dgm:spPr/>
    </dgm:pt>
    <dgm:pt modelId="{4EC24959-CE45-4959-AFF9-1EE5EADC997C}" type="pres">
      <dgm:prSet presAssocID="{45DD064C-99CD-4492-BC9A-7D5E8E67B382}" presName="cycle" presStyleCnt="0"/>
      <dgm:spPr/>
    </dgm:pt>
    <dgm:pt modelId="{05CEEC36-1DCF-4D83-84E5-1CA260BF07CC}" type="pres">
      <dgm:prSet presAssocID="{45DD064C-99CD-4492-BC9A-7D5E8E67B382}" presName="srcNode" presStyleLbl="node1" presStyleIdx="0" presStyleCnt="1"/>
      <dgm:spPr/>
    </dgm:pt>
    <dgm:pt modelId="{991614E9-AA0E-4791-B3FE-A98969CFE1BE}" type="pres">
      <dgm:prSet presAssocID="{45DD064C-99CD-4492-BC9A-7D5E8E67B382}" presName="conn" presStyleLbl="parChTrans1D2" presStyleIdx="0" presStyleCnt="1"/>
      <dgm:spPr/>
    </dgm:pt>
    <dgm:pt modelId="{A5C0272E-A591-4910-B9E2-2676E62BB09C}" type="pres">
      <dgm:prSet presAssocID="{45DD064C-99CD-4492-BC9A-7D5E8E67B382}" presName="extraNode" presStyleLbl="node1" presStyleIdx="0" presStyleCnt="1"/>
      <dgm:spPr/>
    </dgm:pt>
    <dgm:pt modelId="{DBAC3EB1-3438-421F-85B2-4C49D2F6A772}" type="pres">
      <dgm:prSet presAssocID="{45DD064C-99CD-4492-BC9A-7D5E8E67B382}" presName="dstNode" presStyleLbl="node1" presStyleIdx="0" presStyleCnt="1"/>
      <dgm:spPr/>
    </dgm:pt>
    <dgm:pt modelId="{D23637B0-2E92-4C4C-B7B5-E065BBC762C0}" type="pres">
      <dgm:prSet presAssocID="{658699BE-CB97-4B8F-81CA-F24C2C189F03}" presName="text_1" presStyleLbl="node1" presStyleIdx="0" presStyleCnt="1">
        <dgm:presLayoutVars>
          <dgm:bulletEnabled val="1"/>
        </dgm:presLayoutVars>
      </dgm:prSet>
      <dgm:spPr>
        <a:xfrm>
          <a:off x="422223" y="279399"/>
          <a:ext cx="6373723" cy="559156"/>
        </a:xfrm>
        <a:prstGeom prst="rect">
          <a:avLst/>
        </a:prstGeom>
      </dgm:spPr>
    </dgm:pt>
    <dgm:pt modelId="{9D917274-AB81-40BD-895F-CD3519C48C1F}" type="pres">
      <dgm:prSet presAssocID="{658699BE-CB97-4B8F-81CA-F24C2C189F03}" presName="accent_1" presStyleCnt="0"/>
      <dgm:spPr/>
    </dgm:pt>
    <dgm:pt modelId="{826A3565-0708-480C-8165-925CB6BF57CF}" type="pres">
      <dgm:prSet presAssocID="{658699BE-CB97-4B8F-81CA-F24C2C189F03}" presName="accentRepeatNode" presStyleLbl="solidFgAcc1" presStyleIdx="0" presStyleCnt="1" custScaleX="100131" custScaleY="100131"/>
      <dgm:spPr>
        <a:xfrm>
          <a:off x="72292" y="209046"/>
          <a:ext cx="699861" cy="699861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tile tx="0" ty="0" sx="100000" sy="100000" flip="none" algn="tl"/>
        </a:blipFill>
        <a:ln w="19050" cap="flat" cmpd="sng" algn="ctr">
          <a:solidFill>
            <a:srgbClr val="002060">
              <a:alpha val="90000"/>
            </a:srgbClr>
          </a:solidFill>
          <a:prstDash val="solid"/>
          <a:miter lim="800000"/>
        </a:ln>
        <a:effectLst/>
      </dgm:spPr>
    </dgm:pt>
  </dgm:ptLst>
  <dgm:cxnLst>
    <dgm:cxn modelId="{6A57E414-0B32-495D-A104-55E20BAD0423}" srcId="{45DD064C-99CD-4492-BC9A-7D5E8E67B382}" destId="{658699BE-CB97-4B8F-81CA-F24C2C189F03}" srcOrd="0" destOrd="0" parTransId="{EF0F5FBF-74E3-40C5-BFF1-B4B2980CA281}" sibTransId="{63FBB774-4743-4500-B7DC-DCF697A0284B}"/>
    <dgm:cxn modelId="{F8224526-B4D7-4493-B4B2-25328988417A}" type="presOf" srcId="{45DD064C-99CD-4492-BC9A-7D5E8E67B382}" destId="{601D022B-F40B-43F7-B273-1E9534D2D233}" srcOrd="0" destOrd="0" presId="urn:microsoft.com/office/officeart/2008/layout/VerticalCurvedList"/>
    <dgm:cxn modelId="{95F9FEEA-DA68-4E22-B731-478B182EAE12}" type="presOf" srcId="{658699BE-CB97-4B8F-81CA-F24C2C189F03}" destId="{D23637B0-2E92-4C4C-B7B5-E065BBC762C0}" srcOrd="0" destOrd="0" presId="urn:microsoft.com/office/officeart/2008/layout/VerticalCurvedList"/>
    <dgm:cxn modelId="{2D0642EC-21C0-4A46-812D-3C158F4B27AC}" type="presOf" srcId="{63FBB774-4743-4500-B7DC-DCF697A0284B}" destId="{991614E9-AA0E-4791-B3FE-A98969CFE1BE}" srcOrd="0" destOrd="0" presId="urn:microsoft.com/office/officeart/2008/layout/VerticalCurvedList"/>
    <dgm:cxn modelId="{04338441-9881-46AF-9EF7-3CE8ACE72ADB}" type="presParOf" srcId="{601D022B-F40B-43F7-B273-1E9534D2D233}" destId="{5A527984-1EE8-44C7-958C-532A1C6F429A}" srcOrd="0" destOrd="0" presId="urn:microsoft.com/office/officeart/2008/layout/VerticalCurvedList"/>
    <dgm:cxn modelId="{1318F773-9AA1-4AA7-B06E-C628851316B8}" type="presParOf" srcId="{5A527984-1EE8-44C7-958C-532A1C6F429A}" destId="{4EC24959-CE45-4959-AFF9-1EE5EADC997C}" srcOrd="0" destOrd="0" presId="urn:microsoft.com/office/officeart/2008/layout/VerticalCurvedList"/>
    <dgm:cxn modelId="{2013FC70-F53A-4848-9E96-B9DCEE5801B4}" type="presParOf" srcId="{4EC24959-CE45-4959-AFF9-1EE5EADC997C}" destId="{05CEEC36-1DCF-4D83-84E5-1CA260BF07CC}" srcOrd="0" destOrd="0" presId="urn:microsoft.com/office/officeart/2008/layout/VerticalCurvedList"/>
    <dgm:cxn modelId="{55EF4331-CFBD-454F-B864-C2B2AC43F243}" type="presParOf" srcId="{4EC24959-CE45-4959-AFF9-1EE5EADC997C}" destId="{991614E9-AA0E-4791-B3FE-A98969CFE1BE}" srcOrd="1" destOrd="0" presId="urn:microsoft.com/office/officeart/2008/layout/VerticalCurvedList"/>
    <dgm:cxn modelId="{25539267-CD19-4C0E-A564-5659D7E62240}" type="presParOf" srcId="{4EC24959-CE45-4959-AFF9-1EE5EADC997C}" destId="{A5C0272E-A591-4910-B9E2-2676E62BB09C}" srcOrd="2" destOrd="0" presId="urn:microsoft.com/office/officeart/2008/layout/VerticalCurvedList"/>
    <dgm:cxn modelId="{351B69CE-AE49-4916-A408-320098C6C97B}" type="presParOf" srcId="{4EC24959-CE45-4959-AFF9-1EE5EADC997C}" destId="{DBAC3EB1-3438-421F-85B2-4C49D2F6A772}" srcOrd="3" destOrd="0" presId="urn:microsoft.com/office/officeart/2008/layout/VerticalCurvedList"/>
    <dgm:cxn modelId="{22C9B2A4-6BF3-4135-824E-6F63949A900E}" type="presParOf" srcId="{5A527984-1EE8-44C7-958C-532A1C6F429A}" destId="{D23637B0-2E92-4C4C-B7B5-E065BBC762C0}" srcOrd="1" destOrd="0" presId="urn:microsoft.com/office/officeart/2008/layout/VerticalCurvedList"/>
    <dgm:cxn modelId="{BEA03281-48EA-4705-A1C6-2E59727C7DA7}" type="presParOf" srcId="{5A527984-1EE8-44C7-958C-532A1C6F429A}" destId="{9D917274-AB81-40BD-895F-CD3519C48C1F}" srcOrd="2" destOrd="0" presId="urn:microsoft.com/office/officeart/2008/layout/VerticalCurvedList"/>
    <dgm:cxn modelId="{211E3CD0-0334-49CD-908D-76FA870D4F3C}" type="presParOf" srcId="{9D917274-AB81-40BD-895F-CD3519C48C1F}" destId="{826A3565-0708-480C-8165-925CB6BF57C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5DD064C-99CD-4492-BC9A-7D5E8E67B382}" type="doc">
      <dgm:prSet loTypeId="urn:microsoft.com/office/officeart/2008/layout/VerticalCurvedList" loCatId="list" qsTypeId="urn:microsoft.com/office/officeart/2005/8/quickstyle/simple4" qsCatId="simple" csTypeId="urn:microsoft.com/office/officeart/2005/8/colors/accent1_5" csCatId="accent1" phldr="1"/>
      <dgm:spPr/>
      <dgm:t>
        <a:bodyPr/>
        <a:lstStyle/>
        <a:p>
          <a:endParaRPr lang="es-CO"/>
        </a:p>
      </dgm:t>
    </dgm:pt>
    <dgm:pt modelId="{658699BE-CB97-4B8F-81CA-F24C2C189F03}">
      <dgm:prSet custT="1"/>
      <dgm:spPr>
        <a:noFill/>
        <a:ln w="12700">
          <a:solidFill>
            <a:srgbClr val="002060"/>
          </a:solidFill>
        </a:ln>
        <a:effectLst/>
      </dgm:spPr>
      <dgm:t>
        <a:bodyPr spcFirstLastPara="0" vert="horz" wrap="square" lIns="510132" tIns="45720" rIns="45720" bIns="45720" numCol="1" spcCol="1270" anchor="ctr" anchorCtr="0"/>
        <a:lstStyle/>
        <a:p>
          <a:pPr>
            <a:lnSpc>
              <a:spcPct val="100000"/>
            </a:lnSpc>
            <a:buNone/>
          </a:pPr>
          <a:r>
            <a:rPr lang="es-CO" sz="2000" b="1" kern="1200" dirty="0">
              <a:solidFill>
                <a:srgbClr val="002A6B"/>
              </a:solidFill>
              <a:latin typeface="Century Gothic" panose="020B0502020202020204" pitchFamily="34" charset="0"/>
            </a:rPr>
            <a:t>Crear Autorización Digital</a:t>
          </a:r>
        </a:p>
      </dgm:t>
    </dgm:pt>
    <dgm:pt modelId="{63FBB774-4743-4500-B7DC-DCF697A0284B}" type="sibTrans" cxnId="{6A57E414-0B32-495D-A104-55E20BAD0423}">
      <dgm:prSet/>
      <dgm:spPr/>
      <dgm:t>
        <a:bodyPr/>
        <a:lstStyle/>
        <a:p>
          <a:endParaRPr lang="es-CO" sz="2000" b="1">
            <a:solidFill>
              <a:srgbClr val="002A6B"/>
            </a:solidFill>
          </a:endParaRPr>
        </a:p>
      </dgm:t>
    </dgm:pt>
    <dgm:pt modelId="{EF0F5FBF-74E3-40C5-BFF1-B4B2980CA281}" type="parTrans" cxnId="{6A57E414-0B32-495D-A104-55E20BAD0423}">
      <dgm:prSet/>
      <dgm:spPr/>
      <dgm:t>
        <a:bodyPr/>
        <a:lstStyle/>
        <a:p>
          <a:endParaRPr lang="es-CO" sz="2000" b="1">
            <a:solidFill>
              <a:srgbClr val="002A6B"/>
            </a:solidFill>
          </a:endParaRPr>
        </a:p>
      </dgm:t>
    </dgm:pt>
    <dgm:pt modelId="{601D022B-F40B-43F7-B273-1E9534D2D233}" type="pres">
      <dgm:prSet presAssocID="{45DD064C-99CD-4492-BC9A-7D5E8E67B382}" presName="Name0" presStyleCnt="0">
        <dgm:presLayoutVars>
          <dgm:chMax val="7"/>
          <dgm:chPref val="7"/>
          <dgm:dir/>
        </dgm:presLayoutVars>
      </dgm:prSet>
      <dgm:spPr/>
    </dgm:pt>
    <dgm:pt modelId="{5A527984-1EE8-44C7-958C-532A1C6F429A}" type="pres">
      <dgm:prSet presAssocID="{45DD064C-99CD-4492-BC9A-7D5E8E67B382}" presName="Name1" presStyleCnt="0"/>
      <dgm:spPr/>
    </dgm:pt>
    <dgm:pt modelId="{4EC24959-CE45-4959-AFF9-1EE5EADC997C}" type="pres">
      <dgm:prSet presAssocID="{45DD064C-99CD-4492-BC9A-7D5E8E67B382}" presName="cycle" presStyleCnt="0"/>
      <dgm:spPr/>
    </dgm:pt>
    <dgm:pt modelId="{05CEEC36-1DCF-4D83-84E5-1CA260BF07CC}" type="pres">
      <dgm:prSet presAssocID="{45DD064C-99CD-4492-BC9A-7D5E8E67B382}" presName="srcNode" presStyleLbl="node1" presStyleIdx="0" presStyleCnt="1"/>
      <dgm:spPr/>
    </dgm:pt>
    <dgm:pt modelId="{991614E9-AA0E-4791-B3FE-A98969CFE1BE}" type="pres">
      <dgm:prSet presAssocID="{45DD064C-99CD-4492-BC9A-7D5E8E67B382}" presName="conn" presStyleLbl="parChTrans1D2" presStyleIdx="0" presStyleCnt="1"/>
      <dgm:spPr/>
    </dgm:pt>
    <dgm:pt modelId="{A5C0272E-A591-4910-B9E2-2676E62BB09C}" type="pres">
      <dgm:prSet presAssocID="{45DD064C-99CD-4492-BC9A-7D5E8E67B382}" presName="extraNode" presStyleLbl="node1" presStyleIdx="0" presStyleCnt="1"/>
      <dgm:spPr/>
    </dgm:pt>
    <dgm:pt modelId="{DBAC3EB1-3438-421F-85B2-4C49D2F6A772}" type="pres">
      <dgm:prSet presAssocID="{45DD064C-99CD-4492-BC9A-7D5E8E67B382}" presName="dstNode" presStyleLbl="node1" presStyleIdx="0" presStyleCnt="1"/>
      <dgm:spPr/>
    </dgm:pt>
    <dgm:pt modelId="{D23637B0-2E92-4C4C-B7B5-E065BBC762C0}" type="pres">
      <dgm:prSet presAssocID="{658699BE-CB97-4B8F-81CA-F24C2C189F03}" presName="text_1" presStyleLbl="node1" presStyleIdx="0" presStyleCnt="1">
        <dgm:presLayoutVars>
          <dgm:bulletEnabled val="1"/>
        </dgm:presLayoutVars>
      </dgm:prSet>
      <dgm:spPr>
        <a:xfrm>
          <a:off x="422223" y="279399"/>
          <a:ext cx="6373723" cy="559156"/>
        </a:xfrm>
        <a:prstGeom prst="rect">
          <a:avLst/>
        </a:prstGeom>
      </dgm:spPr>
    </dgm:pt>
    <dgm:pt modelId="{9D917274-AB81-40BD-895F-CD3519C48C1F}" type="pres">
      <dgm:prSet presAssocID="{658699BE-CB97-4B8F-81CA-F24C2C189F03}" presName="accent_1" presStyleCnt="0"/>
      <dgm:spPr/>
    </dgm:pt>
    <dgm:pt modelId="{826A3565-0708-480C-8165-925CB6BF57CF}" type="pres">
      <dgm:prSet presAssocID="{658699BE-CB97-4B8F-81CA-F24C2C189F03}" presName="accentRepeatNode" presStyleLbl="solidFgAcc1" presStyleIdx="0" presStyleCnt="1" custScaleX="100131" custScaleY="100131"/>
      <dgm:spPr>
        <a:xfrm>
          <a:off x="72292" y="209046"/>
          <a:ext cx="699861" cy="699861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tile tx="0" ty="0" sx="100000" sy="100000" flip="none" algn="tl"/>
        </a:blipFill>
        <a:ln w="19050" cap="flat" cmpd="sng" algn="ctr">
          <a:solidFill>
            <a:srgbClr val="002060">
              <a:alpha val="90000"/>
            </a:srgbClr>
          </a:solidFill>
          <a:prstDash val="solid"/>
          <a:miter lim="800000"/>
        </a:ln>
        <a:effectLst/>
      </dgm:spPr>
    </dgm:pt>
  </dgm:ptLst>
  <dgm:cxnLst>
    <dgm:cxn modelId="{6A57E414-0B32-495D-A104-55E20BAD0423}" srcId="{45DD064C-99CD-4492-BC9A-7D5E8E67B382}" destId="{658699BE-CB97-4B8F-81CA-F24C2C189F03}" srcOrd="0" destOrd="0" parTransId="{EF0F5FBF-74E3-40C5-BFF1-B4B2980CA281}" sibTransId="{63FBB774-4743-4500-B7DC-DCF697A0284B}"/>
    <dgm:cxn modelId="{F8224526-B4D7-4493-B4B2-25328988417A}" type="presOf" srcId="{45DD064C-99CD-4492-BC9A-7D5E8E67B382}" destId="{601D022B-F40B-43F7-B273-1E9534D2D233}" srcOrd="0" destOrd="0" presId="urn:microsoft.com/office/officeart/2008/layout/VerticalCurvedList"/>
    <dgm:cxn modelId="{95F9FEEA-DA68-4E22-B731-478B182EAE12}" type="presOf" srcId="{658699BE-CB97-4B8F-81CA-F24C2C189F03}" destId="{D23637B0-2E92-4C4C-B7B5-E065BBC762C0}" srcOrd="0" destOrd="0" presId="urn:microsoft.com/office/officeart/2008/layout/VerticalCurvedList"/>
    <dgm:cxn modelId="{2D0642EC-21C0-4A46-812D-3C158F4B27AC}" type="presOf" srcId="{63FBB774-4743-4500-B7DC-DCF697A0284B}" destId="{991614E9-AA0E-4791-B3FE-A98969CFE1BE}" srcOrd="0" destOrd="0" presId="urn:microsoft.com/office/officeart/2008/layout/VerticalCurvedList"/>
    <dgm:cxn modelId="{04338441-9881-46AF-9EF7-3CE8ACE72ADB}" type="presParOf" srcId="{601D022B-F40B-43F7-B273-1E9534D2D233}" destId="{5A527984-1EE8-44C7-958C-532A1C6F429A}" srcOrd="0" destOrd="0" presId="urn:microsoft.com/office/officeart/2008/layout/VerticalCurvedList"/>
    <dgm:cxn modelId="{1318F773-9AA1-4AA7-B06E-C628851316B8}" type="presParOf" srcId="{5A527984-1EE8-44C7-958C-532A1C6F429A}" destId="{4EC24959-CE45-4959-AFF9-1EE5EADC997C}" srcOrd="0" destOrd="0" presId="urn:microsoft.com/office/officeart/2008/layout/VerticalCurvedList"/>
    <dgm:cxn modelId="{2013FC70-F53A-4848-9E96-B9DCEE5801B4}" type="presParOf" srcId="{4EC24959-CE45-4959-AFF9-1EE5EADC997C}" destId="{05CEEC36-1DCF-4D83-84E5-1CA260BF07CC}" srcOrd="0" destOrd="0" presId="urn:microsoft.com/office/officeart/2008/layout/VerticalCurvedList"/>
    <dgm:cxn modelId="{55EF4331-CFBD-454F-B864-C2B2AC43F243}" type="presParOf" srcId="{4EC24959-CE45-4959-AFF9-1EE5EADC997C}" destId="{991614E9-AA0E-4791-B3FE-A98969CFE1BE}" srcOrd="1" destOrd="0" presId="urn:microsoft.com/office/officeart/2008/layout/VerticalCurvedList"/>
    <dgm:cxn modelId="{25539267-CD19-4C0E-A564-5659D7E62240}" type="presParOf" srcId="{4EC24959-CE45-4959-AFF9-1EE5EADC997C}" destId="{A5C0272E-A591-4910-B9E2-2676E62BB09C}" srcOrd="2" destOrd="0" presId="urn:microsoft.com/office/officeart/2008/layout/VerticalCurvedList"/>
    <dgm:cxn modelId="{351B69CE-AE49-4916-A408-320098C6C97B}" type="presParOf" srcId="{4EC24959-CE45-4959-AFF9-1EE5EADC997C}" destId="{DBAC3EB1-3438-421F-85B2-4C49D2F6A772}" srcOrd="3" destOrd="0" presId="urn:microsoft.com/office/officeart/2008/layout/VerticalCurvedList"/>
    <dgm:cxn modelId="{22C9B2A4-6BF3-4135-824E-6F63949A900E}" type="presParOf" srcId="{5A527984-1EE8-44C7-958C-532A1C6F429A}" destId="{D23637B0-2E92-4C4C-B7B5-E065BBC762C0}" srcOrd="1" destOrd="0" presId="urn:microsoft.com/office/officeart/2008/layout/VerticalCurvedList"/>
    <dgm:cxn modelId="{BEA03281-48EA-4705-A1C6-2E59727C7DA7}" type="presParOf" srcId="{5A527984-1EE8-44C7-958C-532A1C6F429A}" destId="{9D917274-AB81-40BD-895F-CD3519C48C1F}" srcOrd="2" destOrd="0" presId="urn:microsoft.com/office/officeart/2008/layout/VerticalCurvedList"/>
    <dgm:cxn modelId="{211E3CD0-0334-49CD-908D-76FA870D4F3C}" type="presParOf" srcId="{9D917274-AB81-40BD-895F-CD3519C48C1F}" destId="{826A3565-0708-480C-8165-925CB6BF57C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5DD064C-99CD-4492-BC9A-7D5E8E67B382}" type="doc">
      <dgm:prSet loTypeId="urn:microsoft.com/office/officeart/2008/layout/VerticalCurvedList" loCatId="list" qsTypeId="urn:microsoft.com/office/officeart/2005/8/quickstyle/simple4" qsCatId="simple" csTypeId="urn:microsoft.com/office/officeart/2005/8/colors/accent1_5" csCatId="accent1" phldr="1"/>
      <dgm:spPr/>
      <dgm:t>
        <a:bodyPr/>
        <a:lstStyle/>
        <a:p>
          <a:endParaRPr lang="es-CO"/>
        </a:p>
      </dgm:t>
    </dgm:pt>
    <dgm:pt modelId="{658699BE-CB97-4B8F-81CA-F24C2C189F03}">
      <dgm:prSet custT="1"/>
      <dgm:spPr>
        <a:noFill/>
        <a:ln w="12700">
          <a:solidFill>
            <a:srgbClr val="002060"/>
          </a:solidFill>
        </a:ln>
        <a:effectLst/>
      </dgm:spPr>
      <dgm:t>
        <a:bodyPr spcFirstLastPara="0" vert="horz" wrap="square" lIns="510132" tIns="45720" rIns="45720" bIns="45720" numCol="1" spcCol="1270" anchor="ctr" anchorCtr="0"/>
        <a:lstStyle/>
        <a:p>
          <a:pPr>
            <a:lnSpc>
              <a:spcPct val="100000"/>
            </a:lnSpc>
            <a:buNone/>
          </a:pPr>
          <a:r>
            <a:rPr lang="es-CO" sz="2000" b="1" kern="1200" dirty="0">
              <a:solidFill>
                <a:srgbClr val="002A6B"/>
              </a:solidFill>
              <a:latin typeface="Century Gothic" panose="020B0502020202020204" pitchFamily="34" charset="0"/>
            </a:rPr>
            <a:t>Crear Autorización Digital</a:t>
          </a:r>
        </a:p>
      </dgm:t>
    </dgm:pt>
    <dgm:pt modelId="{63FBB774-4743-4500-B7DC-DCF697A0284B}" type="sibTrans" cxnId="{6A57E414-0B32-495D-A104-55E20BAD0423}">
      <dgm:prSet/>
      <dgm:spPr/>
      <dgm:t>
        <a:bodyPr/>
        <a:lstStyle/>
        <a:p>
          <a:endParaRPr lang="es-CO" sz="2000" b="1">
            <a:solidFill>
              <a:srgbClr val="002A6B"/>
            </a:solidFill>
          </a:endParaRPr>
        </a:p>
      </dgm:t>
    </dgm:pt>
    <dgm:pt modelId="{EF0F5FBF-74E3-40C5-BFF1-B4B2980CA281}" type="parTrans" cxnId="{6A57E414-0B32-495D-A104-55E20BAD0423}">
      <dgm:prSet/>
      <dgm:spPr/>
      <dgm:t>
        <a:bodyPr/>
        <a:lstStyle/>
        <a:p>
          <a:endParaRPr lang="es-CO" sz="2000" b="1">
            <a:solidFill>
              <a:srgbClr val="002A6B"/>
            </a:solidFill>
          </a:endParaRPr>
        </a:p>
      </dgm:t>
    </dgm:pt>
    <dgm:pt modelId="{601D022B-F40B-43F7-B273-1E9534D2D233}" type="pres">
      <dgm:prSet presAssocID="{45DD064C-99CD-4492-BC9A-7D5E8E67B382}" presName="Name0" presStyleCnt="0">
        <dgm:presLayoutVars>
          <dgm:chMax val="7"/>
          <dgm:chPref val="7"/>
          <dgm:dir/>
        </dgm:presLayoutVars>
      </dgm:prSet>
      <dgm:spPr/>
    </dgm:pt>
    <dgm:pt modelId="{5A527984-1EE8-44C7-958C-532A1C6F429A}" type="pres">
      <dgm:prSet presAssocID="{45DD064C-99CD-4492-BC9A-7D5E8E67B382}" presName="Name1" presStyleCnt="0"/>
      <dgm:spPr/>
    </dgm:pt>
    <dgm:pt modelId="{4EC24959-CE45-4959-AFF9-1EE5EADC997C}" type="pres">
      <dgm:prSet presAssocID="{45DD064C-99CD-4492-BC9A-7D5E8E67B382}" presName="cycle" presStyleCnt="0"/>
      <dgm:spPr/>
    </dgm:pt>
    <dgm:pt modelId="{05CEEC36-1DCF-4D83-84E5-1CA260BF07CC}" type="pres">
      <dgm:prSet presAssocID="{45DD064C-99CD-4492-BC9A-7D5E8E67B382}" presName="srcNode" presStyleLbl="node1" presStyleIdx="0" presStyleCnt="1"/>
      <dgm:spPr/>
    </dgm:pt>
    <dgm:pt modelId="{991614E9-AA0E-4791-B3FE-A98969CFE1BE}" type="pres">
      <dgm:prSet presAssocID="{45DD064C-99CD-4492-BC9A-7D5E8E67B382}" presName="conn" presStyleLbl="parChTrans1D2" presStyleIdx="0" presStyleCnt="1"/>
      <dgm:spPr/>
    </dgm:pt>
    <dgm:pt modelId="{A5C0272E-A591-4910-B9E2-2676E62BB09C}" type="pres">
      <dgm:prSet presAssocID="{45DD064C-99CD-4492-BC9A-7D5E8E67B382}" presName="extraNode" presStyleLbl="node1" presStyleIdx="0" presStyleCnt="1"/>
      <dgm:spPr/>
    </dgm:pt>
    <dgm:pt modelId="{DBAC3EB1-3438-421F-85B2-4C49D2F6A772}" type="pres">
      <dgm:prSet presAssocID="{45DD064C-99CD-4492-BC9A-7D5E8E67B382}" presName="dstNode" presStyleLbl="node1" presStyleIdx="0" presStyleCnt="1"/>
      <dgm:spPr/>
    </dgm:pt>
    <dgm:pt modelId="{D23637B0-2E92-4C4C-B7B5-E065BBC762C0}" type="pres">
      <dgm:prSet presAssocID="{658699BE-CB97-4B8F-81CA-F24C2C189F03}" presName="text_1" presStyleLbl="node1" presStyleIdx="0" presStyleCnt="1">
        <dgm:presLayoutVars>
          <dgm:bulletEnabled val="1"/>
        </dgm:presLayoutVars>
      </dgm:prSet>
      <dgm:spPr>
        <a:xfrm>
          <a:off x="422223" y="279399"/>
          <a:ext cx="6373723" cy="559156"/>
        </a:xfrm>
        <a:prstGeom prst="rect">
          <a:avLst/>
        </a:prstGeom>
      </dgm:spPr>
    </dgm:pt>
    <dgm:pt modelId="{9D917274-AB81-40BD-895F-CD3519C48C1F}" type="pres">
      <dgm:prSet presAssocID="{658699BE-CB97-4B8F-81CA-F24C2C189F03}" presName="accent_1" presStyleCnt="0"/>
      <dgm:spPr/>
    </dgm:pt>
    <dgm:pt modelId="{826A3565-0708-480C-8165-925CB6BF57CF}" type="pres">
      <dgm:prSet presAssocID="{658699BE-CB97-4B8F-81CA-F24C2C189F03}" presName="accentRepeatNode" presStyleLbl="solidFgAcc1" presStyleIdx="0" presStyleCnt="1" custScaleX="100131" custScaleY="100131"/>
      <dgm:spPr>
        <a:xfrm>
          <a:off x="72292" y="209046"/>
          <a:ext cx="699861" cy="699861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tile tx="0" ty="0" sx="100000" sy="100000" flip="none" algn="tl"/>
        </a:blipFill>
        <a:ln w="19050" cap="flat" cmpd="sng" algn="ctr">
          <a:solidFill>
            <a:srgbClr val="002060">
              <a:alpha val="90000"/>
            </a:srgbClr>
          </a:solidFill>
          <a:prstDash val="solid"/>
          <a:miter lim="800000"/>
        </a:ln>
        <a:effectLst/>
      </dgm:spPr>
    </dgm:pt>
  </dgm:ptLst>
  <dgm:cxnLst>
    <dgm:cxn modelId="{6A57E414-0B32-495D-A104-55E20BAD0423}" srcId="{45DD064C-99CD-4492-BC9A-7D5E8E67B382}" destId="{658699BE-CB97-4B8F-81CA-F24C2C189F03}" srcOrd="0" destOrd="0" parTransId="{EF0F5FBF-74E3-40C5-BFF1-B4B2980CA281}" sibTransId="{63FBB774-4743-4500-B7DC-DCF697A0284B}"/>
    <dgm:cxn modelId="{F8224526-B4D7-4493-B4B2-25328988417A}" type="presOf" srcId="{45DD064C-99CD-4492-BC9A-7D5E8E67B382}" destId="{601D022B-F40B-43F7-B273-1E9534D2D233}" srcOrd="0" destOrd="0" presId="urn:microsoft.com/office/officeart/2008/layout/VerticalCurvedList"/>
    <dgm:cxn modelId="{95F9FEEA-DA68-4E22-B731-478B182EAE12}" type="presOf" srcId="{658699BE-CB97-4B8F-81CA-F24C2C189F03}" destId="{D23637B0-2E92-4C4C-B7B5-E065BBC762C0}" srcOrd="0" destOrd="0" presId="urn:microsoft.com/office/officeart/2008/layout/VerticalCurvedList"/>
    <dgm:cxn modelId="{2D0642EC-21C0-4A46-812D-3C158F4B27AC}" type="presOf" srcId="{63FBB774-4743-4500-B7DC-DCF697A0284B}" destId="{991614E9-AA0E-4791-B3FE-A98969CFE1BE}" srcOrd="0" destOrd="0" presId="urn:microsoft.com/office/officeart/2008/layout/VerticalCurvedList"/>
    <dgm:cxn modelId="{04338441-9881-46AF-9EF7-3CE8ACE72ADB}" type="presParOf" srcId="{601D022B-F40B-43F7-B273-1E9534D2D233}" destId="{5A527984-1EE8-44C7-958C-532A1C6F429A}" srcOrd="0" destOrd="0" presId="urn:microsoft.com/office/officeart/2008/layout/VerticalCurvedList"/>
    <dgm:cxn modelId="{1318F773-9AA1-4AA7-B06E-C628851316B8}" type="presParOf" srcId="{5A527984-1EE8-44C7-958C-532A1C6F429A}" destId="{4EC24959-CE45-4959-AFF9-1EE5EADC997C}" srcOrd="0" destOrd="0" presId="urn:microsoft.com/office/officeart/2008/layout/VerticalCurvedList"/>
    <dgm:cxn modelId="{2013FC70-F53A-4848-9E96-B9DCEE5801B4}" type="presParOf" srcId="{4EC24959-CE45-4959-AFF9-1EE5EADC997C}" destId="{05CEEC36-1DCF-4D83-84E5-1CA260BF07CC}" srcOrd="0" destOrd="0" presId="urn:microsoft.com/office/officeart/2008/layout/VerticalCurvedList"/>
    <dgm:cxn modelId="{55EF4331-CFBD-454F-B864-C2B2AC43F243}" type="presParOf" srcId="{4EC24959-CE45-4959-AFF9-1EE5EADC997C}" destId="{991614E9-AA0E-4791-B3FE-A98969CFE1BE}" srcOrd="1" destOrd="0" presId="urn:microsoft.com/office/officeart/2008/layout/VerticalCurvedList"/>
    <dgm:cxn modelId="{25539267-CD19-4C0E-A564-5659D7E62240}" type="presParOf" srcId="{4EC24959-CE45-4959-AFF9-1EE5EADC997C}" destId="{A5C0272E-A591-4910-B9E2-2676E62BB09C}" srcOrd="2" destOrd="0" presId="urn:microsoft.com/office/officeart/2008/layout/VerticalCurvedList"/>
    <dgm:cxn modelId="{351B69CE-AE49-4916-A408-320098C6C97B}" type="presParOf" srcId="{4EC24959-CE45-4959-AFF9-1EE5EADC997C}" destId="{DBAC3EB1-3438-421F-85B2-4C49D2F6A772}" srcOrd="3" destOrd="0" presId="urn:microsoft.com/office/officeart/2008/layout/VerticalCurvedList"/>
    <dgm:cxn modelId="{22C9B2A4-6BF3-4135-824E-6F63949A900E}" type="presParOf" srcId="{5A527984-1EE8-44C7-958C-532A1C6F429A}" destId="{D23637B0-2E92-4C4C-B7B5-E065BBC762C0}" srcOrd="1" destOrd="0" presId="urn:microsoft.com/office/officeart/2008/layout/VerticalCurvedList"/>
    <dgm:cxn modelId="{BEA03281-48EA-4705-A1C6-2E59727C7DA7}" type="presParOf" srcId="{5A527984-1EE8-44C7-958C-532A1C6F429A}" destId="{9D917274-AB81-40BD-895F-CD3519C48C1F}" srcOrd="2" destOrd="0" presId="urn:microsoft.com/office/officeart/2008/layout/VerticalCurvedList"/>
    <dgm:cxn modelId="{211E3CD0-0334-49CD-908D-76FA870D4F3C}" type="presParOf" srcId="{9D917274-AB81-40BD-895F-CD3519C48C1F}" destId="{826A3565-0708-480C-8165-925CB6BF57C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1614E9-AA0E-4791-B3FE-A98969CFE1BE}">
      <dsp:nvSpPr>
        <dsp:cNvPr id="0" name=""/>
        <dsp:cNvSpPr/>
      </dsp:nvSpPr>
      <dsp:spPr>
        <a:xfrm>
          <a:off x="-5498477" y="-841861"/>
          <a:ext cx="6546870" cy="6546870"/>
        </a:xfrm>
        <a:prstGeom prst="blockArc">
          <a:avLst>
            <a:gd name="adj1" fmla="val 18900000"/>
            <a:gd name="adj2" fmla="val 2700000"/>
            <a:gd name="adj3" fmla="val 330"/>
          </a:avLst>
        </a:prstGeom>
        <a:noFill/>
        <a:ln w="635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3637B0-2E92-4C4C-B7B5-E065BBC762C0}">
      <dsp:nvSpPr>
        <dsp:cNvPr id="0" name=""/>
        <dsp:cNvSpPr/>
      </dsp:nvSpPr>
      <dsp:spPr>
        <a:xfrm>
          <a:off x="390786" y="256093"/>
          <a:ext cx="7925483" cy="511992"/>
        </a:xfrm>
        <a:prstGeom prst="rect">
          <a:avLst/>
        </a:prstGeom>
        <a:noFill/>
        <a:ln w="12700">
          <a:solidFill>
            <a:srgbClr val="00206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10132" tIns="45720" rIns="45720" bIns="4572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solidFill>
                <a:srgbClr val="002A6B"/>
              </a:solidFill>
              <a:latin typeface="Century Gothic" panose="020B0502020202020204" pitchFamily="34" charset="0"/>
            </a:rPr>
            <a:t>Transparencia en la</a:t>
          </a:r>
          <a:r>
            <a:rPr lang="es-CO" sz="2000" b="1" kern="1200" dirty="0">
              <a:solidFill>
                <a:srgbClr val="002A6B"/>
              </a:solidFill>
              <a:latin typeface="Century Gothic" panose="020B0502020202020204" pitchFamily="34" charset="0"/>
              <a:ea typeface="+mn-ea"/>
              <a:cs typeface="+mn-cs"/>
            </a:rPr>
            <a:t> Gestión de las Libranzas.</a:t>
          </a:r>
          <a:endParaRPr lang="es-CO" sz="2000" b="1" kern="1200" dirty="0">
            <a:solidFill>
              <a:srgbClr val="002A6B"/>
            </a:solidFill>
            <a:latin typeface="Century Gothic" panose="020B0502020202020204" pitchFamily="34" charset="0"/>
          </a:endParaRPr>
        </a:p>
      </dsp:txBody>
      <dsp:txXfrm>
        <a:off x="390786" y="256093"/>
        <a:ext cx="7925483" cy="511992"/>
      </dsp:txXfrm>
    </dsp:sp>
    <dsp:sp modelId="{826A3565-0708-480C-8165-925CB6BF57CF}">
      <dsp:nvSpPr>
        <dsp:cNvPr id="0" name=""/>
        <dsp:cNvSpPr/>
      </dsp:nvSpPr>
      <dsp:spPr>
        <a:xfrm>
          <a:off x="70372" y="191675"/>
          <a:ext cx="640828" cy="640828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tile tx="0" ty="0" sx="100000" sy="100000" flip="none" algn="tl"/>
        </a:blipFill>
        <a:ln w="19050" cap="flat" cmpd="sng" algn="ctr">
          <a:solidFill>
            <a:srgbClr val="002060">
              <a:alpha val="9000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14AA5B-3A75-4224-853F-53BF2DDF4F46}">
      <dsp:nvSpPr>
        <dsp:cNvPr id="0" name=""/>
        <dsp:cNvSpPr/>
      </dsp:nvSpPr>
      <dsp:spPr>
        <a:xfrm>
          <a:off x="811935" y="1023984"/>
          <a:ext cx="7504334" cy="511992"/>
        </a:xfrm>
        <a:prstGeom prst="rect">
          <a:avLst/>
        </a:prstGeom>
        <a:noFill/>
        <a:ln w="12700">
          <a:solidFill>
            <a:srgbClr val="00206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10132" tIns="45720" rIns="45720" bIns="4572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solidFill>
                <a:srgbClr val="002A6B"/>
              </a:solidFill>
              <a:latin typeface="Century Gothic" panose="020B0502020202020204" pitchFamily="34" charset="0"/>
              <a:ea typeface="+mn-ea"/>
              <a:cs typeface="+mn-cs"/>
            </a:rPr>
            <a:t>Aplicación de la normatividad vigente.</a:t>
          </a:r>
        </a:p>
      </dsp:txBody>
      <dsp:txXfrm>
        <a:off x="811935" y="1023984"/>
        <a:ext cx="7504334" cy="511992"/>
      </dsp:txXfrm>
    </dsp:sp>
    <dsp:sp modelId="{4F8CCEF5-6ADE-466B-98EF-C20137886762}">
      <dsp:nvSpPr>
        <dsp:cNvPr id="0" name=""/>
        <dsp:cNvSpPr/>
      </dsp:nvSpPr>
      <dsp:spPr>
        <a:xfrm>
          <a:off x="491940" y="959985"/>
          <a:ext cx="639990" cy="639990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tile tx="0" ty="0" sx="100000" sy="100000" flip="none" algn="tl"/>
        </a:blipFill>
        <a:ln w="19050" cap="flat" cmpd="sng" algn="ctr">
          <a:solidFill>
            <a:srgbClr val="002060">
              <a:alpha val="9000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FE0BBD-1AFD-4D42-AC80-DF8037213EF4}">
      <dsp:nvSpPr>
        <dsp:cNvPr id="0" name=""/>
        <dsp:cNvSpPr/>
      </dsp:nvSpPr>
      <dsp:spPr>
        <a:xfrm>
          <a:off x="1004515" y="1791875"/>
          <a:ext cx="7311753" cy="511992"/>
        </a:xfrm>
        <a:prstGeom prst="rect">
          <a:avLst/>
        </a:prstGeom>
        <a:noFill/>
        <a:ln w="12700">
          <a:solidFill>
            <a:srgbClr val="00206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10132" tIns="45720" rIns="45720" bIns="4572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solidFill>
                <a:srgbClr val="002A6B"/>
              </a:solidFill>
              <a:latin typeface="Century Gothic" panose="020B0502020202020204" pitchFamily="34" charset="0"/>
              <a:ea typeface="+mn-ea"/>
              <a:cs typeface="+mn-cs"/>
            </a:rPr>
            <a:t>Disminución de carga operativa para la ETC.</a:t>
          </a:r>
        </a:p>
      </dsp:txBody>
      <dsp:txXfrm>
        <a:off x="1004515" y="1791875"/>
        <a:ext cx="7311753" cy="511992"/>
      </dsp:txXfrm>
    </dsp:sp>
    <dsp:sp modelId="{D0FFA6B8-1CAA-4069-A0CF-9268426A901C}">
      <dsp:nvSpPr>
        <dsp:cNvPr id="0" name=""/>
        <dsp:cNvSpPr/>
      </dsp:nvSpPr>
      <dsp:spPr>
        <a:xfrm>
          <a:off x="684520" y="1727876"/>
          <a:ext cx="639990" cy="639990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tile tx="0" ty="0" sx="100000" sy="100000" flip="none" algn="tl"/>
        </a:blipFill>
        <a:ln w="19050" cap="flat" cmpd="sng" algn="ctr">
          <a:solidFill>
            <a:srgbClr val="002060">
              <a:alpha val="9000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5275D9-A176-4316-AB44-99F5EF288955}">
      <dsp:nvSpPr>
        <dsp:cNvPr id="0" name=""/>
        <dsp:cNvSpPr/>
      </dsp:nvSpPr>
      <dsp:spPr>
        <a:xfrm>
          <a:off x="1004515" y="2559280"/>
          <a:ext cx="7311753" cy="511992"/>
        </a:xfrm>
        <a:prstGeom prst="rect">
          <a:avLst/>
        </a:prstGeom>
        <a:noFill/>
        <a:ln w="12700">
          <a:solidFill>
            <a:srgbClr val="00206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10132" tIns="45720" rIns="45720" bIns="4572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solidFill>
                <a:srgbClr val="002A6B"/>
              </a:solidFill>
              <a:latin typeface="Century Gothic" panose="020B0502020202020204" pitchFamily="34" charset="0"/>
              <a:ea typeface="+mn-ea"/>
              <a:cs typeface="+mn-cs"/>
            </a:rPr>
            <a:t>Eliminación del reproceso de información.</a:t>
          </a:r>
        </a:p>
      </dsp:txBody>
      <dsp:txXfrm>
        <a:off x="1004515" y="2559280"/>
        <a:ext cx="7311753" cy="511992"/>
      </dsp:txXfrm>
    </dsp:sp>
    <dsp:sp modelId="{A910E1FF-61AB-4582-86DE-737F980CC4C9}">
      <dsp:nvSpPr>
        <dsp:cNvPr id="0" name=""/>
        <dsp:cNvSpPr/>
      </dsp:nvSpPr>
      <dsp:spPr>
        <a:xfrm>
          <a:off x="684520" y="2495281"/>
          <a:ext cx="639990" cy="639990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tile tx="0" ty="0" sx="100000" sy="100000" flip="none" algn="tl"/>
        </a:blipFill>
        <a:ln w="19050" cap="flat" cmpd="sng" algn="ctr">
          <a:solidFill>
            <a:srgbClr val="002060">
              <a:alpha val="9000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C4212C-4767-4681-8C2C-B7FFF6C3FAAD}">
      <dsp:nvSpPr>
        <dsp:cNvPr id="0" name=""/>
        <dsp:cNvSpPr/>
      </dsp:nvSpPr>
      <dsp:spPr>
        <a:xfrm>
          <a:off x="811935" y="3327171"/>
          <a:ext cx="7504334" cy="511992"/>
        </a:xfrm>
        <a:prstGeom prst="rect">
          <a:avLst/>
        </a:prstGeom>
        <a:noFill/>
        <a:ln w="12700">
          <a:solidFill>
            <a:srgbClr val="00206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10132" tIns="45720" rIns="45720" bIns="4572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solidFill>
                <a:srgbClr val="002060"/>
              </a:solidFill>
              <a:latin typeface="Century Gothic" panose="020B0502020202020204" pitchFamily="34" charset="0"/>
              <a:ea typeface="+mn-ea"/>
              <a:cs typeface="+mn-cs"/>
            </a:rPr>
            <a:t>Mejoras</a:t>
          </a:r>
          <a:r>
            <a:rPr lang="es-CO" sz="2000" b="1" kern="1200" dirty="0">
              <a:solidFill>
                <a:srgbClr val="002060"/>
              </a:solidFill>
              <a:latin typeface="Century Gothic" panose="020B0502020202020204" pitchFamily="34" charset="0"/>
              <a:cs typeface="Avenir Light"/>
            </a:rPr>
            <a:t> en la gestión </a:t>
          </a:r>
          <a:r>
            <a:rPr lang="es-CO" sz="2000" b="1" dirty="0">
              <a:solidFill>
                <a:srgbClr val="002060"/>
              </a:solidFill>
              <a:latin typeface="Century Gothic" panose="020B0502020202020204" pitchFamily="34" charset="0"/>
              <a:cs typeface="Avenir Light"/>
            </a:rPr>
            <a:t>documental del proceso.</a:t>
          </a:r>
          <a:endParaRPr lang="es-CO" sz="2000" b="1" kern="1200" dirty="0">
            <a:solidFill>
              <a:srgbClr val="002A6B"/>
            </a:solidFill>
            <a:latin typeface="Century Gothic" panose="020B0502020202020204" pitchFamily="34" charset="0"/>
            <a:ea typeface="+mn-ea"/>
            <a:cs typeface="+mn-cs"/>
          </a:endParaRPr>
        </a:p>
      </dsp:txBody>
      <dsp:txXfrm>
        <a:off x="811935" y="3327171"/>
        <a:ext cx="7504334" cy="511992"/>
      </dsp:txXfrm>
    </dsp:sp>
    <dsp:sp modelId="{258F171F-B9F1-437D-A64E-9A9191834F35}">
      <dsp:nvSpPr>
        <dsp:cNvPr id="0" name=""/>
        <dsp:cNvSpPr/>
      </dsp:nvSpPr>
      <dsp:spPr>
        <a:xfrm>
          <a:off x="491940" y="3263172"/>
          <a:ext cx="639990" cy="639990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tile tx="0" ty="0" sx="100000" sy="100000" flip="none" algn="tl"/>
        </a:blipFill>
        <a:ln w="19050" cap="flat" cmpd="sng" algn="ctr">
          <a:solidFill>
            <a:srgbClr val="002060">
              <a:alpha val="9000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CC9F11-21BD-4BF2-8BF7-A8615AAE57B1}">
      <dsp:nvSpPr>
        <dsp:cNvPr id="0" name=""/>
        <dsp:cNvSpPr/>
      </dsp:nvSpPr>
      <dsp:spPr>
        <a:xfrm>
          <a:off x="390786" y="4095062"/>
          <a:ext cx="7925483" cy="511992"/>
        </a:xfrm>
        <a:prstGeom prst="rect">
          <a:avLst/>
        </a:prstGeom>
        <a:noFill/>
        <a:ln w="12700">
          <a:solidFill>
            <a:srgbClr val="00206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10132" tIns="45720" rIns="45720" bIns="4572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solidFill>
                <a:srgbClr val="002A6B"/>
              </a:solidFill>
              <a:latin typeface="Century Gothic" panose="020B0502020202020204" pitchFamily="34" charset="0"/>
              <a:ea typeface="+mn-ea"/>
              <a:cs typeface="+mn-cs"/>
            </a:rPr>
            <a:t>Brinda auditoría inmediata sobre el proceso de libranzas.</a:t>
          </a:r>
        </a:p>
      </dsp:txBody>
      <dsp:txXfrm>
        <a:off x="390786" y="4095062"/>
        <a:ext cx="7925483" cy="511992"/>
      </dsp:txXfrm>
    </dsp:sp>
    <dsp:sp modelId="{59816B12-CA14-424E-BB39-7AB01F9189C6}">
      <dsp:nvSpPr>
        <dsp:cNvPr id="0" name=""/>
        <dsp:cNvSpPr/>
      </dsp:nvSpPr>
      <dsp:spPr>
        <a:xfrm>
          <a:off x="70791" y="4031063"/>
          <a:ext cx="639990" cy="639990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tile tx="0" ty="0" sx="100000" sy="100000" flip="none" algn="tl"/>
        </a:blipFill>
        <a:ln w="19050" cap="flat" cmpd="sng" algn="ctr">
          <a:solidFill>
            <a:srgbClr val="002060">
              <a:alpha val="9000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1614E9-AA0E-4791-B3FE-A98969CFE1BE}">
      <dsp:nvSpPr>
        <dsp:cNvPr id="0" name=""/>
        <dsp:cNvSpPr/>
      </dsp:nvSpPr>
      <dsp:spPr>
        <a:xfrm>
          <a:off x="-3695481" y="-567758"/>
          <a:ext cx="4405041" cy="4405041"/>
        </a:xfrm>
        <a:prstGeom prst="blockArc">
          <a:avLst>
            <a:gd name="adj1" fmla="val 18900000"/>
            <a:gd name="adj2" fmla="val 2700000"/>
            <a:gd name="adj3" fmla="val 490"/>
          </a:avLst>
        </a:prstGeom>
        <a:noFill/>
        <a:ln w="635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3637B0-2E92-4C4C-B7B5-E065BBC762C0}">
      <dsp:nvSpPr>
        <dsp:cNvPr id="0" name=""/>
        <dsp:cNvSpPr/>
      </dsp:nvSpPr>
      <dsp:spPr>
        <a:xfrm>
          <a:off x="456290" y="326952"/>
          <a:ext cx="4625882" cy="653905"/>
        </a:xfrm>
        <a:prstGeom prst="rect">
          <a:avLst/>
        </a:prstGeom>
        <a:noFill/>
        <a:ln w="12700">
          <a:solidFill>
            <a:srgbClr val="00206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10132" tIns="45720" rIns="45720" bIns="4572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solidFill>
                <a:srgbClr val="002A6B"/>
              </a:solidFill>
              <a:latin typeface="Century Gothic" panose="020B0502020202020204" pitchFamily="34" charset="0"/>
            </a:rPr>
            <a:t>Portal WEB</a:t>
          </a:r>
        </a:p>
      </dsp:txBody>
      <dsp:txXfrm>
        <a:off x="456290" y="326952"/>
        <a:ext cx="4625882" cy="653905"/>
      </dsp:txXfrm>
    </dsp:sp>
    <dsp:sp modelId="{826A3565-0708-480C-8165-925CB6BF57CF}">
      <dsp:nvSpPr>
        <dsp:cNvPr id="0" name=""/>
        <dsp:cNvSpPr/>
      </dsp:nvSpPr>
      <dsp:spPr>
        <a:xfrm>
          <a:off x="47064" y="244678"/>
          <a:ext cx="818452" cy="818452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tile tx="0" ty="0" sx="100000" sy="100000" flip="none" algn="tl"/>
        </a:blipFill>
        <a:ln w="19050" cap="flat" cmpd="sng" algn="ctr">
          <a:solidFill>
            <a:srgbClr val="002060">
              <a:alpha val="9000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225C7D-2B2D-489C-9FFC-39D9043B37A5}">
      <dsp:nvSpPr>
        <dsp:cNvPr id="0" name=""/>
        <dsp:cNvSpPr/>
      </dsp:nvSpPr>
      <dsp:spPr>
        <a:xfrm>
          <a:off x="693985" y="1307810"/>
          <a:ext cx="4388188" cy="653905"/>
        </a:xfrm>
        <a:prstGeom prst="rect">
          <a:avLst/>
        </a:prstGeom>
        <a:noFill/>
        <a:ln w="12700">
          <a:solidFill>
            <a:srgbClr val="00206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10132" tIns="45720" rIns="45720" bIns="4572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solidFill>
                <a:srgbClr val="002A6B"/>
              </a:solidFill>
              <a:latin typeface="Century Gothic" panose="020B0502020202020204" pitchFamily="34" charset="0"/>
            </a:rPr>
            <a:t>Call Center</a:t>
          </a:r>
        </a:p>
      </dsp:txBody>
      <dsp:txXfrm>
        <a:off x="693985" y="1307810"/>
        <a:ext cx="4388188" cy="653905"/>
      </dsp:txXfrm>
    </dsp:sp>
    <dsp:sp modelId="{EE96175C-A295-4303-A6E4-3D4AAB9A4C09}">
      <dsp:nvSpPr>
        <dsp:cNvPr id="0" name=""/>
        <dsp:cNvSpPr/>
      </dsp:nvSpPr>
      <dsp:spPr>
        <a:xfrm>
          <a:off x="285294" y="1226071"/>
          <a:ext cx="817381" cy="8173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2134AD-8C57-4335-A571-3B236838CCCF}">
      <dsp:nvSpPr>
        <dsp:cNvPr id="0" name=""/>
        <dsp:cNvSpPr/>
      </dsp:nvSpPr>
      <dsp:spPr>
        <a:xfrm>
          <a:off x="456290" y="2288667"/>
          <a:ext cx="4625882" cy="653905"/>
        </a:xfrm>
        <a:prstGeom prst="rect">
          <a:avLst/>
        </a:prstGeom>
        <a:noFill/>
        <a:ln w="12700">
          <a:solidFill>
            <a:srgbClr val="00206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10132" tIns="45720" rIns="45720" bIns="4572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solidFill>
                <a:srgbClr val="002A6B"/>
              </a:solidFill>
              <a:latin typeface="Century Gothic" panose="020B0502020202020204" pitchFamily="34" charset="0"/>
            </a:rPr>
            <a:t>Via SMS</a:t>
          </a:r>
        </a:p>
      </dsp:txBody>
      <dsp:txXfrm>
        <a:off x="456290" y="2288667"/>
        <a:ext cx="4625882" cy="653905"/>
      </dsp:txXfrm>
    </dsp:sp>
    <dsp:sp modelId="{73EC2691-DC2F-4EE4-81AA-D3B1BFD0F451}">
      <dsp:nvSpPr>
        <dsp:cNvPr id="0" name=""/>
        <dsp:cNvSpPr/>
      </dsp:nvSpPr>
      <dsp:spPr>
        <a:xfrm>
          <a:off x="47600" y="2206929"/>
          <a:ext cx="817381" cy="8173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1614E9-AA0E-4791-B3FE-A98969CFE1BE}">
      <dsp:nvSpPr>
        <dsp:cNvPr id="0" name=""/>
        <dsp:cNvSpPr/>
      </dsp:nvSpPr>
      <dsp:spPr>
        <a:xfrm>
          <a:off x="-3674787" y="-564612"/>
          <a:ext cx="4380458" cy="4380458"/>
        </a:xfrm>
        <a:prstGeom prst="blockArc">
          <a:avLst>
            <a:gd name="adj1" fmla="val 18900000"/>
            <a:gd name="adj2" fmla="val 2700000"/>
            <a:gd name="adj3" fmla="val 493"/>
          </a:avLst>
        </a:prstGeom>
        <a:noFill/>
        <a:ln w="635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3637B0-2E92-4C4C-B7B5-E065BBC762C0}">
      <dsp:nvSpPr>
        <dsp:cNvPr id="0" name=""/>
        <dsp:cNvSpPr/>
      </dsp:nvSpPr>
      <dsp:spPr>
        <a:xfrm>
          <a:off x="453788" y="325123"/>
          <a:ext cx="5612002" cy="650246"/>
        </a:xfrm>
        <a:prstGeom prst="rect">
          <a:avLst/>
        </a:prstGeom>
        <a:noFill/>
        <a:ln w="12700">
          <a:solidFill>
            <a:srgbClr val="00206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10132" tIns="45720" rIns="45720" bIns="4572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solidFill>
                <a:srgbClr val="002A6B"/>
              </a:solidFill>
              <a:latin typeface="Century Gothic" panose="020B0502020202020204" pitchFamily="34" charset="0"/>
            </a:rPr>
            <a:t>Rol Administrador </a:t>
          </a:r>
        </a:p>
      </dsp:txBody>
      <dsp:txXfrm>
        <a:off x="453788" y="325123"/>
        <a:ext cx="5612002" cy="650246"/>
      </dsp:txXfrm>
    </dsp:sp>
    <dsp:sp modelId="{826A3565-0708-480C-8165-925CB6BF57CF}">
      <dsp:nvSpPr>
        <dsp:cNvPr id="0" name=""/>
        <dsp:cNvSpPr/>
      </dsp:nvSpPr>
      <dsp:spPr>
        <a:xfrm>
          <a:off x="46851" y="243310"/>
          <a:ext cx="813873" cy="813873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tile tx="0" ty="0" sx="100000" sy="100000" flip="none" algn="tl"/>
        </a:blipFill>
        <a:ln w="19050" cap="flat" cmpd="sng" algn="ctr">
          <a:solidFill>
            <a:srgbClr val="002060">
              <a:alpha val="9000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F331C6-4CB2-4153-B79B-DD6AAA55A097}">
      <dsp:nvSpPr>
        <dsp:cNvPr id="0" name=""/>
        <dsp:cNvSpPr/>
      </dsp:nvSpPr>
      <dsp:spPr>
        <a:xfrm>
          <a:off x="690153" y="1300493"/>
          <a:ext cx="5375637" cy="650246"/>
        </a:xfrm>
        <a:prstGeom prst="rect">
          <a:avLst/>
        </a:prstGeom>
        <a:noFill/>
        <a:ln w="12700">
          <a:solidFill>
            <a:srgbClr val="00206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10132" tIns="45720" rIns="45720" bIns="4572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CO" sz="2000" b="1" kern="1200" dirty="0">
              <a:solidFill>
                <a:srgbClr val="002A6B"/>
              </a:solidFill>
              <a:latin typeface="Century Gothic" panose="020B0502020202020204" pitchFamily="34" charset="0"/>
              <a:ea typeface="+mn-ea"/>
              <a:cs typeface="+mn-cs"/>
            </a:rPr>
            <a:t>Rol Operador</a:t>
          </a:r>
        </a:p>
      </dsp:txBody>
      <dsp:txXfrm>
        <a:off x="690153" y="1300493"/>
        <a:ext cx="5375637" cy="650246"/>
      </dsp:txXfrm>
    </dsp:sp>
    <dsp:sp modelId="{E249A06A-4F93-442C-B2F9-867BED028D31}">
      <dsp:nvSpPr>
        <dsp:cNvPr id="0" name=""/>
        <dsp:cNvSpPr/>
      </dsp:nvSpPr>
      <dsp:spPr>
        <a:xfrm>
          <a:off x="283748" y="1219212"/>
          <a:ext cx="812808" cy="812808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tile tx="0" ty="0" sx="100000" sy="100000" flip="none" algn="tl"/>
        </a:blipFill>
        <a:ln w="19050" cap="flat" cmpd="sng" algn="ctr">
          <a:solidFill>
            <a:srgbClr val="002060">
              <a:alpha val="9000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13CF7-6623-416C-AEE3-183756F54AC6}">
      <dsp:nvSpPr>
        <dsp:cNvPr id="0" name=""/>
        <dsp:cNvSpPr/>
      </dsp:nvSpPr>
      <dsp:spPr>
        <a:xfrm>
          <a:off x="453788" y="2275863"/>
          <a:ext cx="5612002" cy="650246"/>
        </a:xfrm>
        <a:prstGeom prst="rect">
          <a:avLst/>
        </a:prstGeom>
        <a:noFill/>
        <a:ln w="12700">
          <a:solidFill>
            <a:srgbClr val="00206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10132" tIns="45720" rIns="45720" bIns="4572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CO" sz="2000" b="1" kern="1200" dirty="0">
              <a:solidFill>
                <a:srgbClr val="002A6B"/>
              </a:solidFill>
              <a:latin typeface="Century Gothic" panose="020B0502020202020204" pitchFamily="34" charset="0"/>
              <a:ea typeface="+mn-ea"/>
              <a:cs typeface="+mn-cs"/>
            </a:rPr>
            <a:t>Rol Auditor</a:t>
          </a:r>
        </a:p>
      </dsp:txBody>
      <dsp:txXfrm>
        <a:off x="453788" y="2275863"/>
        <a:ext cx="5612002" cy="650246"/>
      </dsp:txXfrm>
    </dsp:sp>
    <dsp:sp modelId="{87FA7796-CF6D-4D04-B364-B2587B398B3A}">
      <dsp:nvSpPr>
        <dsp:cNvPr id="0" name=""/>
        <dsp:cNvSpPr/>
      </dsp:nvSpPr>
      <dsp:spPr>
        <a:xfrm>
          <a:off x="47384" y="2194582"/>
          <a:ext cx="812808" cy="812808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tile tx="0" ty="0" sx="100000" sy="100000" flip="none" algn="tl"/>
        </a:blipFill>
        <a:ln w="19050" cap="flat" cmpd="sng" algn="ctr">
          <a:solidFill>
            <a:srgbClr val="002060">
              <a:alpha val="9000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84BE39-9CE3-4AD2-BAAA-95AED623375F}">
      <dsp:nvSpPr>
        <dsp:cNvPr id="0" name=""/>
        <dsp:cNvSpPr/>
      </dsp:nvSpPr>
      <dsp:spPr>
        <a:xfrm>
          <a:off x="0" y="0"/>
          <a:ext cx="5134441" cy="10347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10132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b="1" kern="1200">
              <a:latin typeface="Century Gothic" panose="020B0502020202020204" pitchFamily="34" charset="0"/>
            </a:rPr>
            <a:t>Call Center / Centro de Ayuda</a:t>
          </a:r>
          <a:endParaRPr lang="es-CO" sz="2400" b="1" kern="1200" dirty="0">
            <a:latin typeface="Century Gothic" panose="020B0502020202020204" pitchFamily="34" charset="0"/>
          </a:endParaRPr>
        </a:p>
      </dsp:txBody>
      <dsp:txXfrm>
        <a:off x="1130361" y="0"/>
        <a:ext cx="4004079" cy="1034734"/>
      </dsp:txXfrm>
    </dsp:sp>
    <dsp:sp modelId="{B47859D6-1D45-423A-BC74-7B08B5A81336}">
      <dsp:nvSpPr>
        <dsp:cNvPr id="0" name=""/>
        <dsp:cNvSpPr/>
      </dsp:nvSpPr>
      <dsp:spPr>
        <a:xfrm>
          <a:off x="103473" y="103473"/>
          <a:ext cx="1026888" cy="82778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2000" b="-12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BCCE541-B2C0-4582-B5D9-757CE443C79E}">
      <dsp:nvSpPr>
        <dsp:cNvPr id="0" name=""/>
        <dsp:cNvSpPr/>
      </dsp:nvSpPr>
      <dsp:spPr>
        <a:xfrm>
          <a:off x="0" y="1138207"/>
          <a:ext cx="5134441" cy="10347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3333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3333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3333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b="1" kern="1200">
              <a:latin typeface="Century Gothic" panose="020B0502020202020204" pitchFamily="34" charset="0"/>
              <a:ea typeface="+mn-ea"/>
              <a:cs typeface="+mn-cs"/>
            </a:rPr>
            <a:t>  Guías del proceso</a:t>
          </a:r>
          <a:endParaRPr lang="es-CO" sz="2400" b="1" kern="1200" dirty="0">
            <a:latin typeface="Century Gothic" panose="020B0502020202020204" pitchFamily="34" charset="0"/>
            <a:ea typeface="+mn-ea"/>
            <a:cs typeface="+mn-cs"/>
          </a:endParaRPr>
        </a:p>
      </dsp:txBody>
      <dsp:txXfrm>
        <a:off x="1130361" y="1138207"/>
        <a:ext cx="4004079" cy="1034734"/>
      </dsp:txXfrm>
    </dsp:sp>
    <dsp:sp modelId="{F4FBD481-0988-4C38-8FC2-D01903D58AF1}">
      <dsp:nvSpPr>
        <dsp:cNvPr id="0" name=""/>
        <dsp:cNvSpPr/>
      </dsp:nvSpPr>
      <dsp:spPr>
        <a:xfrm>
          <a:off x="103473" y="1241681"/>
          <a:ext cx="1026888" cy="82778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2000" b="-12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2BBBF23-68C2-4FD9-AF51-036F079EC922}">
      <dsp:nvSpPr>
        <dsp:cNvPr id="0" name=""/>
        <dsp:cNvSpPr/>
      </dsp:nvSpPr>
      <dsp:spPr>
        <a:xfrm>
          <a:off x="0" y="2276415"/>
          <a:ext cx="5134441" cy="10347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6667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6667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6667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10132" tIns="45720" rIns="45720" bIns="4572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b="1" kern="1200">
              <a:latin typeface="Century Gothic" panose="020B0502020202020204" pitchFamily="34" charset="0"/>
              <a:ea typeface="+mn-ea"/>
              <a:cs typeface="+mn-cs"/>
            </a:rPr>
            <a:t>Videos Tutoriales	</a:t>
          </a:r>
          <a:endParaRPr lang="es-CO" sz="2400" b="1" kern="1200" dirty="0">
            <a:latin typeface="Century Gothic" panose="020B0502020202020204" pitchFamily="34" charset="0"/>
            <a:ea typeface="+mn-ea"/>
            <a:cs typeface="+mn-cs"/>
          </a:endParaRPr>
        </a:p>
      </dsp:txBody>
      <dsp:txXfrm>
        <a:off x="1130361" y="2276415"/>
        <a:ext cx="4004079" cy="1034734"/>
      </dsp:txXfrm>
    </dsp:sp>
    <dsp:sp modelId="{D996F9FF-050C-4B45-B675-127783BAC9F3}">
      <dsp:nvSpPr>
        <dsp:cNvPr id="0" name=""/>
        <dsp:cNvSpPr/>
      </dsp:nvSpPr>
      <dsp:spPr>
        <a:xfrm>
          <a:off x="103473" y="2379889"/>
          <a:ext cx="1026888" cy="82778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12000" b="-12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F36B8AD-C3F8-40F4-8BD0-C0463137044D}">
      <dsp:nvSpPr>
        <dsp:cNvPr id="0" name=""/>
        <dsp:cNvSpPr/>
      </dsp:nvSpPr>
      <dsp:spPr>
        <a:xfrm>
          <a:off x="0" y="3414623"/>
          <a:ext cx="5134441" cy="10347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10132" tIns="45720" rIns="45720" bIns="4572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b="1" kern="1200">
              <a:latin typeface="Century Gothic" panose="020B0502020202020204" pitchFamily="34" charset="0"/>
              <a:ea typeface="+mn-ea"/>
              <a:cs typeface="+mn-cs"/>
            </a:rPr>
            <a:t>Chat Bot</a:t>
          </a:r>
          <a:endParaRPr lang="es-CO" sz="2400" b="1" kern="1200" dirty="0">
            <a:latin typeface="Century Gothic" panose="020B0502020202020204" pitchFamily="34" charset="0"/>
            <a:ea typeface="+mn-ea"/>
            <a:cs typeface="+mn-cs"/>
          </a:endParaRPr>
        </a:p>
      </dsp:txBody>
      <dsp:txXfrm>
        <a:off x="1130361" y="3414623"/>
        <a:ext cx="4004079" cy="1034734"/>
      </dsp:txXfrm>
    </dsp:sp>
    <dsp:sp modelId="{BD4BEBCB-951A-439A-BF2E-1917B878B4E0}">
      <dsp:nvSpPr>
        <dsp:cNvPr id="0" name=""/>
        <dsp:cNvSpPr/>
      </dsp:nvSpPr>
      <dsp:spPr>
        <a:xfrm>
          <a:off x="103473" y="3518097"/>
          <a:ext cx="1026888" cy="82778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12000" b="-12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1614E9-AA0E-4791-B3FE-A98969CFE1BE}">
      <dsp:nvSpPr>
        <dsp:cNvPr id="0" name=""/>
        <dsp:cNvSpPr/>
      </dsp:nvSpPr>
      <dsp:spPr>
        <a:xfrm>
          <a:off x="-3674787" y="-564612"/>
          <a:ext cx="4380458" cy="4380458"/>
        </a:xfrm>
        <a:prstGeom prst="blockArc">
          <a:avLst>
            <a:gd name="adj1" fmla="val 18900000"/>
            <a:gd name="adj2" fmla="val 2700000"/>
            <a:gd name="adj3" fmla="val 493"/>
          </a:avLst>
        </a:prstGeom>
        <a:noFill/>
        <a:ln w="635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3637B0-2E92-4C4C-B7B5-E065BBC762C0}">
      <dsp:nvSpPr>
        <dsp:cNvPr id="0" name=""/>
        <dsp:cNvSpPr/>
      </dsp:nvSpPr>
      <dsp:spPr>
        <a:xfrm>
          <a:off x="369906" y="249954"/>
          <a:ext cx="5695884" cy="500169"/>
        </a:xfrm>
        <a:prstGeom prst="rect">
          <a:avLst/>
        </a:prstGeom>
        <a:noFill/>
        <a:ln w="12700">
          <a:solidFill>
            <a:srgbClr val="00206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10132" tIns="45720" rIns="45720" bIns="4572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solidFill>
                <a:srgbClr val="002A6B"/>
              </a:solidFill>
              <a:latin typeface="Century Gothic" panose="020B0502020202020204" pitchFamily="34" charset="0"/>
              <a:ea typeface="+mn-ea"/>
              <a:cs typeface="+mn-cs"/>
            </a:rPr>
            <a:t>Suplantación</a:t>
          </a:r>
          <a:r>
            <a:rPr lang="es-CO" sz="2000" b="1" kern="1200" dirty="0">
              <a:solidFill>
                <a:srgbClr val="002A6B"/>
              </a:solidFill>
              <a:latin typeface="Century Gothic" panose="020B0502020202020204" pitchFamily="34" charset="0"/>
            </a:rPr>
            <a:t> de identidad</a:t>
          </a:r>
        </a:p>
      </dsp:txBody>
      <dsp:txXfrm>
        <a:off x="369906" y="249954"/>
        <a:ext cx="5695884" cy="500169"/>
      </dsp:txXfrm>
    </dsp:sp>
    <dsp:sp modelId="{826A3565-0708-480C-8165-925CB6BF57CF}">
      <dsp:nvSpPr>
        <dsp:cNvPr id="0" name=""/>
        <dsp:cNvSpPr/>
      </dsp:nvSpPr>
      <dsp:spPr>
        <a:xfrm>
          <a:off x="56891" y="187024"/>
          <a:ext cx="626031" cy="626031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tile tx="0" ty="0" sx="100000" sy="100000" flip="none" algn="tl"/>
        </a:blipFill>
        <a:ln w="19050" cap="flat" cmpd="sng" algn="ctr">
          <a:solidFill>
            <a:srgbClr val="002060">
              <a:alpha val="9000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F331C6-4CB2-4153-B79B-DD6AAA55A097}">
      <dsp:nvSpPr>
        <dsp:cNvPr id="0" name=""/>
        <dsp:cNvSpPr/>
      </dsp:nvSpPr>
      <dsp:spPr>
        <a:xfrm>
          <a:off x="656665" y="1000339"/>
          <a:ext cx="5409125" cy="500169"/>
        </a:xfrm>
        <a:prstGeom prst="rect">
          <a:avLst/>
        </a:prstGeom>
        <a:noFill/>
        <a:ln w="12700">
          <a:solidFill>
            <a:srgbClr val="00206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10132" tIns="45720" rIns="45720" bIns="4572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CO" sz="2000" b="1" kern="1200" dirty="0">
              <a:solidFill>
                <a:srgbClr val="002A6B"/>
              </a:solidFill>
              <a:latin typeface="Century Gothic" panose="020B0502020202020204" pitchFamily="34" charset="0"/>
              <a:ea typeface="+mn-ea"/>
              <a:cs typeface="+mn-cs"/>
            </a:rPr>
            <a:t>Falsificación de documentos</a:t>
          </a:r>
        </a:p>
      </dsp:txBody>
      <dsp:txXfrm>
        <a:off x="656665" y="1000339"/>
        <a:ext cx="5409125" cy="500169"/>
      </dsp:txXfrm>
    </dsp:sp>
    <dsp:sp modelId="{E249A06A-4F93-442C-B2F9-867BED028D31}">
      <dsp:nvSpPr>
        <dsp:cNvPr id="0" name=""/>
        <dsp:cNvSpPr/>
      </dsp:nvSpPr>
      <dsp:spPr>
        <a:xfrm>
          <a:off x="344059" y="937818"/>
          <a:ext cx="625212" cy="625212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tile tx="0" ty="0" sx="100000" sy="100000" flip="none" algn="tl"/>
        </a:blipFill>
        <a:ln w="19050" cap="flat" cmpd="sng" algn="ctr">
          <a:solidFill>
            <a:srgbClr val="002060">
              <a:alpha val="9000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13CF7-6623-416C-AEE3-183756F54AC6}">
      <dsp:nvSpPr>
        <dsp:cNvPr id="0" name=""/>
        <dsp:cNvSpPr/>
      </dsp:nvSpPr>
      <dsp:spPr>
        <a:xfrm>
          <a:off x="656665" y="1750724"/>
          <a:ext cx="5409125" cy="500169"/>
        </a:xfrm>
        <a:prstGeom prst="rect">
          <a:avLst/>
        </a:prstGeom>
        <a:noFill/>
        <a:ln w="12700">
          <a:solidFill>
            <a:srgbClr val="00206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10132" tIns="45720" rIns="45720" bIns="4572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CO" sz="2000" b="1" kern="1200" dirty="0">
              <a:solidFill>
                <a:srgbClr val="002A6B"/>
              </a:solidFill>
              <a:latin typeface="Century Gothic" panose="020B0502020202020204" pitchFamily="34" charset="0"/>
              <a:ea typeface="+mn-ea"/>
              <a:cs typeface="+mn-cs"/>
            </a:rPr>
            <a:t>Sobreendeudamiento</a:t>
          </a:r>
        </a:p>
      </dsp:txBody>
      <dsp:txXfrm>
        <a:off x="656665" y="1750724"/>
        <a:ext cx="5409125" cy="500169"/>
      </dsp:txXfrm>
    </dsp:sp>
    <dsp:sp modelId="{87FA7796-CF6D-4D04-B364-B2587B398B3A}">
      <dsp:nvSpPr>
        <dsp:cNvPr id="0" name=""/>
        <dsp:cNvSpPr/>
      </dsp:nvSpPr>
      <dsp:spPr>
        <a:xfrm>
          <a:off x="344059" y="1688203"/>
          <a:ext cx="625212" cy="625212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tile tx="0" ty="0" sx="100000" sy="100000" flip="none" algn="tl"/>
        </a:blipFill>
        <a:ln w="19050" cap="flat" cmpd="sng" algn="ctr">
          <a:solidFill>
            <a:srgbClr val="002060">
              <a:alpha val="9000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129F8C-BC71-4B77-9ABA-153EE906639A}">
      <dsp:nvSpPr>
        <dsp:cNvPr id="0" name=""/>
        <dsp:cNvSpPr/>
      </dsp:nvSpPr>
      <dsp:spPr>
        <a:xfrm>
          <a:off x="369906" y="2501109"/>
          <a:ext cx="5695884" cy="500169"/>
        </a:xfrm>
        <a:prstGeom prst="rect">
          <a:avLst/>
        </a:prstGeom>
        <a:noFill/>
        <a:ln w="12700">
          <a:solidFill>
            <a:srgbClr val="00206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10132" tIns="45720" rIns="45720" bIns="4572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CO" sz="2000" b="1" kern="1200" dirty="0">
              <a:solidFill>
                <a:srgbClr val="002A6B"/>
              </a:solidFill>
              <a:latin typeface="Century Gothic" panose="020B0502020202020204" pitchFamily="34" charset="0"/>
              <a:ea typeface="+mn-ea"/>
              <a:cs typeface="+mn-cs"/>
            </a:rPr>
            <a:t>Endeudamiento</a:t>
          </a:r>
          <a:r>
            <a:rPr lang="es-CO" sz="2000" b="1" kern="1200" dirty="0">
              <a:solidFill>
                <a:srgbClr val="002A6B"/>
              </a:solidFill>
              <a:latin typeface="Century Gothic" panose="020B0502020202020204" pitchFamily="34" charset="0"/>
            </a:rPr>
            <a:t> paralelo</a:t>
          </a:r>
        </a:p>
      </dsp:txBody>
      <dsp:txXfrm>
        <a:off x="369906" y="2501109"/>
        <a:ext cx="5695884" cy="500169"/>
      </dsp:txXfrm>
    </dsp:sp>
    <dsp:sp modelId="{53875003-18E2-4686-9598-E4F9E06A80A6}">
      <dsp:nvSpPr>
        <dsp:cNvPr id="0" name=""/>
        <dsp:cNvSpPr/>
      </dsp:nvSpPr>
      <dsp:spPr>
        <a:xfrm>
          <a:off x="57300" y="2438588"/>
          <a:ext cx="625212" cy="625212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tile tx="0" ty="0" sx="100000" sy="100000" flip="none" algn="tl"/>
        </a:blipFill>
        <a:ln w="19050" cap="flat" cmpd="sng" algn="ctr">
          <a:solidFill>
            <a:srgbClr val="002060">
              <a:alpha val="9000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E55A69-6EF0-4EB1-9560-98E4530A599F}">
      <dsp:nvSpPr>
        <dsp:cNvPr id="0" name=""/>
        <dsp:cNvSpPr/>
      </dsp:nvSpPr>
      <dsp:spPr>
        <a:xfrm rot="5400000">
          <a:off x="2060230" y="1424035"/>
          <a:ext cx="1259436" cy="143382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002060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</dsp:sp>
    <dsp:sp modelId="{D27303FD-C83D-48EA-B75D-CB4927876002}">
      <dsp:nvSpPr>
        <dsp:cNvPr id="0" name=""/>
        <dsp:cNvSpPr/>
      </dsp:nvSpPr>
      <dsp:spPr>
        <a:xfrm>
          <a:off x="751235" y="27939"/>
          <a:ext cx="3125163" cy="1484035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solidFill>
                <a:srgbClr val="002060"/>
              </a:solidFill>
              <a:latin typeface="Century Gothic" panose="020B0502020202020204" pitchFamily="34" charset="0"/>
            </a:rPr>
            <a:t>Proceso de Libranzas Mensual</a:t>
          </a:r>
        </a:p>
      </dsp:txBody>
      <dsp:txXfrm>
        <a:off x="823693" y="100397"/>
        <a:ext cx="2980247" cy="1339119"/>
      </dsp:txXfrm>
    </dsp:sp>
    <dsp:sp modelId="{9600A923-B6C8-4F31-B3EA-2CDDC85165CD}">
      <dsp:nvSpPr>
        <dsp:cNvPr id="0" name=""/>
        <dsp:cNvSpPr/>
      </dsp:nvSpPr>
      <dsp:spPr>
        <a:xfrm>
          <a:off x="3846706" y="169461"/>
          <a:ext cx="1541994" cy="1199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976760-AFBD-4417-8C7B-A324EDBA75B5}">
      <dsp:nvSpPr>
        <dsp:cNvPr id="0" name=""/>
        <dsp:cNvSpPr/>
      </dsp:nvSpPr>
      <dsp:spPr>
        <a:xfrm rot="5400000">
          <a:off x="4540163" y="3091097"/>
          <a:ext cx="1259436" cy="143382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002060"/>
        </a:solidFill>
        <a:ln w="19050" cap="flat" cmpd="sng" algn="ctr">
          <a:solidFill>
            <a:srgbClr val="44546A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</dsp:sp>
    <dsp:sp modelId="{851CE518-8D8A-49E2-B99D-6F67AA002691}">
      <dsp:nvSpPr>
        <dsp:cNvPr id="0" name=""/>
        <dsp:cNvSpPr/>
      </dsp:nvSpPr>
      <dsp:spPr>
        <a:xfrm>
          <a:off x="3382941" y="1679611"/>
          <a:ext cx="3487624" cy="1484035"/>
        </a:xfrm>
        <a:prstGeom prst="roundRect">
          <a:avLst>
            <a:gd name="adj" fmla="val 16670"/>
          </a:avLst>
        </a:prstGeom>
        <a:solidFill>
          <a:prstClr val="white">
            <a:hueOff val="0"/>
            <a:satOff val="0"/>
            <a:lumOff val="0"/>
            <a:alphaOff val="0"/>
          </a:prstClr>
        </a:solidFill>
        <a:ln w="19050" cap="flat" cmpd="sng" algn="ctr">
          <a:solidFill>
            <a:srgbClr val="44546A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solidFill>
                <a:srgbClr val="002060"/>
              </a:solidFill>
              <a:latin typeface="Century Gothic" panose="020B0502020202020204" pitchFamily="34" charset="0"/>
              <a:ea typeface="+mn-ea"/>
              <a:cs typeface="+mn-cs"/>
            </a:rPr>
            <a:t>Ruta: CL / Libranza / Periodo Libranzas / Nuevo</a:t>
          </a:r>
        </a:p>
      </dsp:txBody>
      <dsp:txXfrm>
        <a:off x="3455399" y="1752069"/>
        <a:ext cx="3342708" cy="1339119"/>
      </dsp:txXfrm>
    </dsp:sp>
    <dsp:sp modelId="{529F870E-8DAA-4A43-9CA0-B9532494D5D0}">
      <dsp:nvSpPr>
        <dsp:cNvPr id="0" name=""/>
        <dsp:cNvSpPr/>
      </dsp:nvSpPr>
      <dsp:spPr>
        <a:xfrm>
          <a:off x="6026969" y="1836523"/>
          <a:ext cx="1541994" cy="1199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8C0E37-C375-4E77-AF56-F0CD2F2968E5}">
      <dsp:nvSpPr>
        <dsp:cNvPr id="0" name=""/>
        <dsp:cNvSpPr/>
      </dsp:nvSpPr>
      <dsp:spPr>
        <a:xfrm>
          <a:off x="5891530" y="3389973"/>
          <a:ext cx="3837088" cy="1484035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solidFill>
                <a:srgbClr val="002060"/>
              </a:solidFill>
              <a:latin typeface="Century Gothic" panose="020B0502020202020204" pitchFamily="34" charset="0"/>
            </a:rPr>
            <a:t>Descripción Proceso</a:t>
          </a:r>
          <a:br>
            <a:rPr lang="es-CO" sz="2000" b="1" kern="1200" dirty="0">
              <a:solidFill>
                <a:srgbClr val="002060"/>
              </a:solidFill>
              <a:latin typeface="Century Gothic" panose="020B0502020202020204" pitchFamily="34" charset="0"/>
            </a:rPr>
          </a:br>
          <a:r>
            <a:rPr lang="es-CO" sz="2000" b="1" kern="1200" dirty="0">
              <a:solidFill>
                <a:srgbClr val="002060"/>
              </a:solidFill>
              <a:latin typeface="Century Gothic" panose="020B0502020202020204" pitchFamily="34" charset="0"/>
            </a:rPr>
            <a:t>Fecha Inicial Recepción </a:t>
          </a:r>
          <a:br>
            <a:rPr lang="es-CO" sz="2000" b="1" kern="1200" dirty="0">
              <a:solidFill>
                <a:srgbClr val="002060"/>
              </a:solidFill>
              <a:latin typeface="Century Gothic" panose="020B0502020202020204" pitchFamily="34" charset="0"/>
            </a:rPr>
          </a:br>
          <a:r>
            <a:rPr lang="es-CO" sz="2000" b="1" kern="1200" dirty="0">
              <a:solidFill>
                <a:srgbClr val="002060"/>
              </a:solidFill>
              <a:latin typeface="Century Gothic" panose="020B0502020202020204" pitchFamily="34" charset="0"/>
            </a:rPr>
            <a:t>Fecha Final Recepción</a:t>
          </a:r>
        </a:p>
      </dsp:txBody>
      <dsp:txXfrm>
        <a:off x="5963988" y="3462431"/>
        <a:ext cx="3692172" cy="133911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C0424E-E1C8-47E2-A472-8196B051D283}">
      <dsp:nvSpPr>
        <dsp:cNvPr id="0" name=""/>
        <dsp:cNvSpPr/>
      </dsp:nvSpPr>
      <dsp:spPr>
        <a:xfrm>
          <a:off x="0" y="0"/>
          <a:ext cx="5514535" cy="800070"/>
        </a:xfrm>
        <a:prstGeom prst="roundRect">
          <a:avLst>
            <a:gd name="adj" fmla="val 10000"/>
          </a:avLst>
        </a:prstGeom>
        <a:solidFill>
          <a:srgbClr val="002A6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300" kern="1200" dirty="0"/>
            <a:t>Activación y actualización de datos</a:t>
          </a:r>
          <a:endParaRPr lang="en-US" sz="2300" kern="1200" dirty="0"/>
        </a:p>
      </dsp:txBody>
      <dsp:txXfrm>
        <a:off x="1182914" y="0"/>
        <a:ext cx="4331620" cy="800070"/>
      </dsp:txXfrm>
    </dsp:sp>
    <dsp:sp modelId="{EB831A4F-4C32-4B70-9F37-90A8E2A24654}">
      <dsp:nvSpPr>
        <dsp:cNvPr id="0" name=""/>
        <dsp:cNvSpPr/>
      </dsp:nvSpPr>
      <dsp:spPr>
        <a:xfrm>
          <a:off x="80007" y="80007"/>
          <a:ext cx="1102907" cy="64005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29000" b="-29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1C448FE-4F5C-42A9-A794-6EDB3ADBD989}">
      <dsp:nvSpPr>
        <dsp:cNvPr id="0" name=""/>
        <dsp:cNvSpPr/>
      </dsp:nvSpPr>
      <dsp:spPr>
        <a:xfrm>
          <a:off x="0" y="880077"/>
          <a:ext cx="5514535" cy="800070"/>
        </a:xfrm>
        <a:prstGeom prst="roundRect">
          <a:avLst>
            <a:gd name="adj" fmla="val 10000"/>
          </a:avLst>
        </a:prstGeom>
        <a:solidFill>
          <a:srgbClr val="002A6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300" kern="1200" dirty="0"/>
            <a:t>Autorización consulta</a:t>
          </a:r>
          <a:endParaRPr lang="en-US" sz="2300" kern="1200" dirty="0"/>
        </a:p>
      </dsp:txBody>
      <dsp:txXfrm>
        <a:off x="1182914" y="880077"/>
        <a:ext cx="4331620" cy="800070"/>
      </dsp:txXfrm>
    </dsp:sp>
    <dsp:sp modelId="{E9EFCFAD-E8C8-4F5C-9986-F23EE76668FD}">
      <dsp:nvSpPr>
        <dsp:cNvPr id="0" name=""/>
        <dsp:cNvSpPr/>
      </dsp:nvSpPr>
      <dsp:spPr>
        <a:xfrm>
          <a:off x="80007" y="960084"/>
          <a:ext cx="1102907" cy="64005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4000" b="-14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E89A408-E6B6-472E-87C2-2C092FC4A198}">
      <dsp:nvSpPr>
        <dsp:cNvPr id="0" name=""/>
        <dsp:cNvSpPr/>
      </dsp:nvSpPr>
      <dsp:spPr>
        <a:xfrm>
          <a:off x="0" y="1760154"/>
          <a:ext cx="5514535" cy="800070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300" kern="1200" dirty="0"/>
            <a:t>Contactar al Operador de Libranza</a:t>
          </a:r>
          <a:endParaRPr lang="en-US" sz="2300" kern="1200" dirty="0"/>
        </a:p>
      </dsp:txBody>
      <dsp:txXfrm>
        <a:off x="1182914" y="1760154"/>
        <a:ext cx="4331620" cy="800070"/>
      </dsp:txXfrm>
    </dsp:sp>
    <dsp:sp modelId="{21895727-5B72-4CA6-85CE-AC836589D5D1}">
      <dsp:nvSpPr>
        <dsp:cNvPr id="0" name=""/>
        <dsp:cNvSpPr/>
      </dsp:nvSpPr>
      <dsp:spPr>
        <a:xfrm>
          <a:off x="80007" y="1840161"/>
          <a:ext cx="1102907" cy="64005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36000" b="-36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B239754-A666-4F24-B189-CB390321B414}">
      <dsp:nvSpPr>
        <dsp:cNvPr id="0" name=""/>
        <dsp:cNvSpPr/>
      </dsp:nvSpPr>
      <dsp:spPr>
        <a:xfrm>
          <a:off x="0" y="2640231"/>
          <a:ext cx="5514535" cy="800070"/>
        </a:xfrm>
        <a:prstGeom prst="roundRect">
          <a:avLst>
            <a:gd name="adj" fmla="val 10000"/>
          </a:avLst>
        </a:prstGeom>
        <a:solidFill>
          <a:srgbClr val="002A6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300" kern="1200" dirty="0"/>
            <a:t>Confirmar el PIN</a:t>
          </a:r>
          <a:endParaRPr lang="en-US" sz="2300" kern="1200" dirty="0"/>
        </a:p>
      </dsp:txBody>
      <dsp:txXfrm>
        <a:off x="1182914" y="2640231"/>
        <a:ext cx="4331620" cy="800070"/>
      </dsp:txXfrm>
    </dsp:sp>
    <dsp:sp modelId="{FDC1A574-FC05-4B5E-90F5-016178002D00}">
      <dsp:nvSpPr>
        <dsp:cNvPr id="0" name=""/>
        <dsp:cNvSpPr/>
      </dsp:nvSpPr>
      <dsp:spPr>
        <a:xfrm>
          <a:off x="80007" y="2720238"/>
          <a:ext cx="1102907" cy="64005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25000" b="-25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1614E9-AA0E-4791-B3FE-A98969CFE1BE}">
      <dsp:nvSpPr>
        <dsp:cNvPr id="0" name=""/>
        <dsp:cNvSpPr/>
      </dsp:nvSpPr>
      <dsp:spPr>
        <a:xfrm>
          <a:off x="-1195221" y="-203633"/>
          <a:ext cx="1559788" cy="1559788"/>
        </a:xfrm>
        <a:prstGeom prst="blockArc">
          <a:avLst>
            <a:gd name="adj1" fmla="val 18900000"/>
            <a:gd name="adj2" fmla="val 2700000"/>
            <a:gd name="adj3" fmla="val 1385"/>
          </a:avLst>
        </a:prstGeom>
        <a:noFill/>
        <a:ln w="635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3637B0-2E92-4C4C-B7B5-E065BBC762C0}">
      <dsp:nvSpPr>
        <dsp:cNvPr id="0" name=""/>
        <dsp:cNvSpPr/>
      </dsp:nvSpPr>
      <dsp:spPr>
        <a:xfrm>
          <a:off x="353467" y="293671"/>
          <a:ext cx="4771576" cy="565177"/>
        </a:xfrm>
        <a:prstGeom prst="rect">
          <a:avLst/>
        </a:prstGeom>
        <a:noFill/>
        <a:ln w="12700">
          <a:solidFill>
            <a:srgbClr val="00206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10132" tIns="45720" rIns="45720" bIns="4572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solidFill>
                <a:srgbClr val="002A6B"/>
              </a:solidFill>
              <a:latin typeface="Century Gothic" panose="020B0502020202020204" pitchFamily="34" charset="0"/>
            </a:rPr>
            <a:t>Activación en Humano en Línea</a:t>
          </a:r>
        </a:p>
      </dsp:txBody>
      <dsp:txXfrm>
        <a:off x="353467" y="293671"/>
        <a:ext cx="4771576" cy="565177"/>
      </dsp:txXfrm>
    </dsp:sp>
    <dsp:sp modelId="{826A3565-0708-480C-8165-925CB6BF57CF}">
      <dsp:nvSpPr>
        <dsp:cNvPr id="0" name=""/>
        <dsp:cNvSpPr/>
      </dsp:nvSpPr>
      <dsp:spPr>
        <a:xfrm>
          <a:off x="-231" y="222562"/>
          <a:ext cx="707396" cy="707396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tile tx="0" ty="0" sx="100000" sy="100000" flip="none" algn="tl"/>
        </a:blipFill>
        <a:ln w="19050" cap="flat" cmpd="sng" algn="ctr">
          <a:solidFill>
            <a:srgbClr val="002060">
              <a:alpha val="9000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1614E9-AA0E-4791-B3FE-A98969CFE1BE}">
      <dsp:nvSpPr>
        <dsp:cNvPr id="0" name=""/>
        <dsp:cNvSpPr/>
      </dsp:nvSpPr>
      <dsp:spPr>
        <a:xfrm>
          <a:off x="-1195221" y="-203633"/>
          <a:ext cx="1559788" cy="1559788"/>
        </a:xfrm>
        <a:prstGeom prst="blockArc">
          <a:avLst>
            <a:gd name="adj1" fmla="val 18900000"/>
            <a:gd name="adj2" fmla="val 2700000"/>
            <a:gd name="adj3" fmla="val 1385"/>
          </a:avLst>
        </a:prstGeom>
        <a:noFill/>
        <a:ln w="635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3637B0-2E92-4C4C-B7B5-E065BBC762C0}">
      <dsp:nvSpPr>
        <dsp:cNvPr id="0" name=""/>
        <dsp:cNvSpPr/>
      </dsp:nvSpPr>
      <dsp:spPr>
        <a:xfrm>
          <a:off x="353467" y="293671"/>
          <a:ext cx="4771576" cy="565177"/>
        </a:xfrm>
        <a:prstGeom prst="rect">
          <a:avLst/>
        </a:prstGeom>
        <a:noFill/>
        <a:ln w="12700">
          <a:solidFill>
            <a:srgbClr val="00206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10132" tIns="45720" rIns="45720" bIns="4572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solidFill>
                <a:srgbClr val="002A6B"/>
              </a:solidFill>
              <a:latin typeface="Century Gothic" panose="020B0502020202020204" pitchFamily="34" charset="0"/>
            </a:rPr>
            <a:t>Activación en Humano en Línea</a:t>
          </a:r>
        </a:p>
      </dsp:txBody>
      <dsp:txXfrm>
        <a:off x="353467" y="293671"/>
        <a:ext cx="4771576" cy="565177"/>
      </dsp:txXfrm>
    </dsp:sp>
    <dsp:sp modelId="{826A3565-0708-480C-8165-925CB6BF57CF}">
      <dsp:nvSpPr>
        <dsp:cNvPr id="0" name=""/>
        <dsp:cNvSpPr/>
      </dsp:nvSpPr>
      <dsp:spPr>
        <a:xfrm>
          <a:off x="-231" y="222562"/>
          <a:ext cx="707396" cy="707396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tile tx="0" ty="0" sx="100000" sy="100000" flip="none" algn="tl"/>
        </a:blipFill>
        <a:ln w="19050" cap="flat" cmpd="sng" algn="ctr">
          <a:solidFill>
            <a:srgbClr val="002060">
              <a:alpha val="9000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1614E9-AA0E-4791-B3FE-A98969CFE1BE}">
      <dsp:nvSpPr>
        <dsp:cNvPr id="0" name=""/>
        <dsp:cNvSpPr/>
      </dsp:nvSpPr>
      <dsp:spPr>
        <a:xfrm>
          <a:off x="-1195221" y="-203633"/>
          <a:ext cx="1559788" cy="1559788"/>
        </a:xfrm>
        <a:prstGeom prst="blockArc">
          <a:avLst>
            <a:gd name="adj1" fmla="val 18900000"/>
            <a:gd name="adj2" fmla="val 2700000"/>
            <a:gd name="adj3" fmla="val 1385"/>
          </a:avLst>
        </a:prstGeom>
        <a:noFill/>
        <a:ln w="635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3637B0-2E92-4C4C-B7B5-E065BBC762C0}">
      <dsp:nvSpPr>
        <dsp:cNvPr id="0" name=""/>
        <dsp:cNvSpPr/>
      </dsp:nvSpPr>
      <dsp:spPr>
        <a:xfrm>
          <a:off x="353467" y="293671"/>
          <a:ext cx="4771576" cy="565177"/>
        </a:xfrm>
        <a:prstGeom prst="rect">
          <a:avLst/>
        </a:prstGeom>
        <a:noFill/>
        <a:ln w="12700">
          <a:solidFill>
            <a:srgbClr val="00206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10132" tIns="45720" rIns="45720" bIns="4572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solidFill>
                <a:srgbClr val="002A6B"/>
              </a:solidFill>
              <a:latin typeface="Century Gothic" panose="020B0502020202020204" pitchFamily="34" charset="0"/>
            </a:rPr>
            <a:t>Crear Autorización Digital</a:t>
          </a:r>
        </a:p>
      </dsp:txBody>
      <dsp:txXfrm>
        <a:off x="353467" y="293671"/>
        <a:ext cx="4771576" cy="565177"/>
      </dsp:txXfrm>
    </dsp:sp>
    <dsp:sp modelId="{826A3565-0708-480C-8165-925CB6BF57CF}">
      <dsp:nvSpPr>
        <dsp:cNvPr id="0" name=""/>
        <dsp:cNvSpPr/>
      </dsp:nvSpPr>
      <dsp:spPr>
        <a:xfrm>
          <a:off x="-231" y="222562"/>
          <a:ext cx="707396" cy="707396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tile tx="0" ty="0" sx="100000" sy="100000" flip="none" algn="tl"/>
        </a:blipFill>
        <a:ln w="19050" cap="flat" cmpd="sng" algn="ctr">
          <a:solidFill>
            <a:srgbClr val="002060">
              <a:alpha val="9000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1614E9-AA0E-4791-B3FE-A98969CFE1BE}">
      <dsp:nvSpPr>
        <dsp:cNvPr id="0" name=""/>
        <dsp:cNvSpPr/>
      </dsp:nvSpPr>
      <dsp:spPr>
        <a:xfrm>
          <a:off x="-1195221" y="-203633"/>
          <a:ext cx="1559788" cy="1559788"/>
        </a:xfrm>
        <a:prstGeom prst="blockArc">
          <a:avLst>
            <a:gd name="adj1" fmla="val 18900000"/>
            <a:gd name="adj2" fmla="val 2700000"/>
            <a:gd name="adj3" fmla="val 1385"/>
          </a:avLst>
        </a:prstGeom>
        <a:noFill/>
        <a:ln w="635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3637B0-2E92-4C4C-B7B5-E065BBC762C0}">
      <dsp:nvSpPr>
        <dsp:cNvPr id="0" name=""/>
        <dsp:cNvSpPr/>
      </dsp:nvSpPr>
      <dsp:spPr>
        <a:xfrm>
          <a:off x="353467" y="293671"/>
          <a:ext cx="4771576" cy="565177"/>
        </a:xfrm>
        <a:prstGeom prst="rect">
          <a:avLst/>
        </a:prstGeom>
        <a:noFill/>
        <a:ln w="12700">
          <a:solidFill>
            <a:srgbClr val="00206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10132" tIns="45720" rIns="45720" bIns="4572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solidFill>
                <a:srgbClr val="002A6B"/>
              </a:solidFill>
              <a:latin typeface="Century Gothic" panose="020B0502020202020204" pitchFamily="34" charset="0"/>
            </a:rPr>
            <a:t>Crear Autorización Digital</a:t>
          </a:r>
        </a:p>
      </dsp:txBody>
      <dsp:txXfrm>
        <a:off x="353467" y="293671"/>
        <a:ext cx="4771576" cy="565177"/>
      </dsp:txXfrm>
    </dsp:sp>
    <dsp:sp modelId="{826A3565-0708-480C-8165-925CB6BF57CF}">
      <dsp:nvSpPr>
        <dsp:cNvPr id="0" name=""/>
        <dsp:cNvSpPr/>
      </dsp:nvSpPr>
      <dsp:spPr>
        <a:xfrm>
          <a:off x="-231" y="222562"/>
          <a:ext cx="707396" cy="707396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tile tx="0" ty="0" sx="100000" sy="100000" flip="none" algn="tl"/>
        </a:blipFill>
        <a:ln w="19050" cap="flat" cmpd="sng" algn="ctr">
          <a:solidFill>
            <a:srgbClr val="002060">
              <a:alpha val="9000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1614E9-AA0E-4791-B3FE-A98969CFE1BE}">
      <dsp:nvSpPr>
        <dsp:cNvPr id="0" name=""/>
        <dsp:cNvSpPr/>
      </dsp:nvSpPr>
      <dsp:spPr>
        <a:xfrm>
          <a:off x="-1195221" y="-203633"/>
          <a:ext cx="1559788" cy="1559788"/>
        </a:xfrm>
        <a:prstGeom prst="blockArc">
          <a:avLst>
            <a:gd name="adj1" fmla="val 18900000"/>
            <a:gd name="adj2" fmla="val 2700000"/>
            <a:gd name="adj3" fmla="val 1385"/>
          </a:avLst>
        </a:prstGeom>
        <a:noFill/>
        <a:ln w="635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3637B0-2E92-4C4C-B7B5-E065BBC762C0}">
      <dsp:nvSpPr>
        <dsp:cNvPr id="0" name=""/>
        <dsp:cNvSpPr/>
      </dsp:nvSpPr>
      <dsp:spPr>
        <a:xfrm>
          <a:off x="353467" y="293671"/>
          <a:ext cx="4771576" cy="565177"/>
        </a:xfrm>
        <a:prstGeom prst="rect">
          <a:avLst/>
        </a:prstGeom>
        <a:noFill/>
        <a:ln w="12700">
          <a:solidFill>
            <a:srgbClr val="00206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10132" tIns="45720" rIns="45720" bIns="4572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>
              <a:solidFill>
                <a:srgbClr val="002A6B"/>
              </a:solidFill>
              <a:latin typeface="Century Gothic" panose="020B0502020202020204" pitchFamily="34" charset="0"/>
            </a:rPr>
            <a:t>Crear Autorización Digital</a:t>
          </a:r>
        </a:p>
      </dsp:txBody>
      <dsp:txXfrm>
        <a:off x="353467" y="293671"/>
        <a:ext cx="4771576" cy="565177"/>
      </dsp:txXfrm>
    </dsp:sp>
    <dsp:sp modelId="{826A3565-0708-480C-8165-925CB6BF57CF}">
      <dsp:nvSpPr>
        <dsp:cNvPr id="0" name=""/>
        <dsp:cNvSpPr/>
      </dsp:nvSpPr>
      <dsp:spPr>
        <a:xfrm>
          <a:off x="-231" y="222562"/>
          <a:ext cx="707396" cy="707396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tile tx="0" ty="0" sx="100000" sy="100000" flip="none" algn="tl"/>
        </a:blipFill>
        <a:ln w="19050" cap="flat" cmpd="sng" algn="ctr">
          <a:solidFill>
            <a:srgbClr val="002060">
              <a:alpha val="9000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61625B-6CAD-AE4C-B7E9-CCBC1DE6D208}" type="datetimeFigureOut">
              <a:rPr lang="es-ES_tradnl" smtClean="0"/>
              <a:t>25/05/2022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D651D-2E1A-4F4C-B2BE-16AD3EB86985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29662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64970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1D651D-2E1A-4F4C-B2BE-16AD3EB86985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1890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D651D-2E1A-4F4C-B2BE-16AD3EB86985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07422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D651D-2E1A-4F4C-B2BE-16AD3EB86985}" type="slidenum">
              <a:rPr lang="es-ES_tradnl" smtClean="0"/>
              <a:t>14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632520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D651D-2E1A-4F4C-B2BE-16AD3EB86985}" type="slidenum">
              <a:rPr lang="es-ES_tradnl" smtClean="0"/>
              <a:t>15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957694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D651D-2E1A-4F4C-B2BE-16AD3EB86985}" type="slidenum">
              <a:rPr lang="es-ES_tradnl" smtClean="0"/>
              <a:t>16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557357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D651D-2E1A-4F4C-B2BE-16AD3EB86985}" type="slidenum">
              <a:rPr lang="es-ES_tradnl" smtClean="0"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460388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D651D-2E1A-4F4C-B2BE-16AD3EB86985}" type="slidenum">
              <a:rPr lang="es-ES_tradnl" smtClean="0"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019020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D651D-2E1A-4F4C-B2BE-16AD3EB86985}" type="slidenum">
              <a:rPr lang="es-ES_tradnl" smtClean="0"/>
              <a:t>19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359715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D651D-2E1A-4F4C-B2BE-16AD3EB86985}" type="slidenum">
              <a:rPr lang="es-ES_tradnl" smtClean="0"/>
              <a:t>20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572786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D651D-2E1A-4F4C-B2BE-16AD3EB86985}" type="slidenum">
              <a:rPr lang="es-ES_tradnl" smtClean="0"/>
              <a:t>22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5586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ES_tradnl" dirty="0"/>
          </a:p>
        </p:txBody>
      </p:sp>
      <p:sp>
        <p:nvSpPr>
          <p:cNvPr id="51204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42CC2B-AB2E-4CA1-8FF7-1A378F81E184}" type="slidenum">
              <a:rPr kumimoji="0" lang="es-CO" altLang="es-ES_trad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s-CO" alt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69573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ES_tradnl" dirty="0"/>
          </a:p>
        </p:txBody>
      </p:sp>
      <p:sp>
        <p:nvSpPr>
          <p:cNvPr id="46084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DE5CD7-6EDD-4D9D-ABDE-7BDE36B12C3A}" type="slidenum">
              <a:rPr kumimoji="0" lang="es-CO" altLang="es-ES_trad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s-CO" alt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2725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ES_tradnl" dirty="0"/>
          </a:p>
        </p:txBody>
      </p:sp>
      <p:sp>
        <p:nvSpPr>
          <p:cNvPr id="46084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DE5CD7-6EDD-4D9D-ABDE-7BDE36B12C3A}" type="slidenum">
              <a:rPr kumimoji="0" lang="es-CO" altLang="es-ES_trad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s-CO" altLang="es-ES_tradn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7726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1D651D-2E1A-4F4C-B2BE-16AD3EB86985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9332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altLang="es-ES_tradnl" dirty="0"/>
          </a:p>
        </p:txBody>
      </p:sp>
      <p:sp>
        <p:nvSpPr>
          <p:cNvPr id="46084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DE5CD7-6EDD-4D9D-ABDE-7BDE36B12C3A}" type="slidenum">
              <a:rPr kumimoji="0" lang="es-CO" altLang="es-ES_trad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s-CO" altLang="es-ES_tradn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4109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D651D-2E1A-4F4C-B2BE-16AD3EB86985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01012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D651D-2E1A-4F4C-B2BE-16AD3EB86985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28153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D651D-2E1A-4F4C-B2BE-16AD3EB86985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20896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D651D-2E1A-4F4C-B2BE-16AD3EB86985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06934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E2DCD-5669-4E82-A085-AC29BA9098E9}" type="datetimeFigureOut">
              <a:rPr lang="es-CO" smtClean="0"/>
              <a:t>25/05/2022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7422B-0139-4A75-938F-1C2CB0EF7BF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7188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E2DCD-5669-4E82-A085-AC29BA9098E9}" type="datetimeFigureOut">
              <a:rPr lang="es-CO" smtClean="0"/>
              <a:t>25/05/2022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7422B-0139-4A75-938F-1C2CB0EF7BF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1567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E2DCD-5669-4E82-A085-AC29BA9098E9}" type="datetimeFigureOut">
              <a:rPr lang="es-CO" smtClean="0"/>
              <a:t>25/05/2022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7422B-0139-4A75-938F-1C2CB0EF7BF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30414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E2DCD-5669-4E82-A085-AC29BA9098E9}" type="datetimeFigureOut">
              <a:rPr lang="es-CO" smtClean="0"/>
              <a:t>25/05/2022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7422B-0139-4A75-938F-1C2CB0EF7BF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90192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E2DCD-5669-4E82-A085-AC29BA9098E9}" type="datetimeFigureOut">
              <a:rPr lang="es-CO" smtClean="0"/>
              <a:t>25/05/2022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7422B-0139-4A75-938F-1C2CB0EF7BF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381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E2DCD-5669-4E82-A085-AC29BA9098E9}" type="datetimeFigureOut">
              <a:rPr lang="es-CO" smtClean="0"/>
              <a:t>25/05/2022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7422B-0139-4A75-938F-1C2CB0EF7BF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48870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E2DCD-5669-4E82-A085-AC29BA9098E9}" type="datetimeFigureOut">
              <a:rPr lang="es-CO" smtClean="0"/>
              <a:t>25/05/2022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7422B-0139-4A75-938F-1C2CB0EF7BF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28178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E2DCD-5669-4E82-A085-AC29BA9098E9}" type="datetimeFigureOut">
              <a:rPr lang="es-CO" smtClean="0"/>
              <a:t>25/05/2022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7422B-0139-4A75-938F-1C2CB0EF7BF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19534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E2DCD-5669-4E82-A085-AC29BA9098E9}" type="datetimeFigureOut">
              <a:rPr lang="es-CO" smtClean="0"/>
              <a:t>25/05/2022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7422B-0139-4A75-938F-1C2CB0EF7BF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5277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E2DCD-5669-4E82-A085-AC29BA9098E9}" type="datetimeFigureOut">
              <a:rPr lang="es-CO" smtClean="0"/>
              <a:t>25/05/2022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7422B-0139-4A75-938F-1C2CB0EF7BF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8803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E2DCD-5669-4E82-A085-AC29BA9098E9}" type="datetimeFigureOut">
              <a:rPr lang="es-CO" smtClean="0"/>
              <a:t>25/05/2022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7422B-0139-4A75-938F-1C2CB0EF7BF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52606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E2DCD-5669-4E82-A085-AC29BA9098E9}" type="datetimeFigureOut">
              <a:rPr lang="es-CO" smtClean="0"/>
              <a:t>25/05/2022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97422B-0139-4A75-938F-1C2CB0EF7BF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3770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24.png"/><Relationship Id="rId5" Type="http://schemas.openxmlformats.org/officeDocument/2006/relationships/image" Target="../media/image2.jpe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notesSlide" Target="../notesSlides/notesSlide9.xml"/><Relationship Id="rId7" Type="http://schemas.openxmlformats.org/officeDocument/2006/relationships/diagramLayout" Target="../diagrams/layout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diagramData" Target="../diagrams/data3.xml"/><Relationship Id="rId5" Type="http://schemas.openxmlformats.org/officeDocument/2006/relationships/image" Target="../media/image2.jpeg"/><Relationship Id="rId10" Type="http://schemas.microsoft.com/office/2007/relationships/diagramDrawing" Target="../diagrams/drawing3.xml"/><Relationship Id="rId4" Type="http://schemas.openxmlformats.org/officeDocument/2006/relationships/image" Target="../media/image18.png"/><Relationship Id="rId9" Type="http://schemas.openxmlformats.org/officeDocument/2006/relationships/diagramColors" Target="../diagrams/colors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26.png"/><Relationship Id="rId5" Type="http://schemas.openxmlformats.org/officeDocument/2006/relationships/hyperlink" Target="https://www.sygnus.co/PlataformaSygnus/" TargetMode="Externa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8.svg"/><Relationship Id="rId12" Type="http://schemas.microsoft.com/office/2007/relationships/diagramDrawing" Target="../diagrams/drawing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27.png"/><Relationship Id="rId11" Type="http://schemas.openxmlformats.org/officeDocument/2006/relationships/diagramColors" Target="../diagrams/colors4.xml"/><Relationship Id="rId5" Type="http://schemas.openxmlformats.org/officeDocument/2006/relationships/image" Target="../media/image2.jpeg"/><Relationship Id="rId10" Type="http://schemas.openxmlformats.org/officeDocument/2006/relationships/diagramQuickStyle" Target="../diagrams/quickStyle4.xml"/><Relationship Id="rId4" Type="http://schemas.openxmlformats.org/officeDocument/2006/relationships/image" Target="../media/image3.png"/><Relationship Id="rId9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8.png"/><Relationship Id="rId12" Type="http://schemas.microsoft.com/office/2007/relationships/diagramDrawing" Target="../diagrams/drawing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37.png"/><Relationship Id="rId11" Type="http://schemas.openxmlformats.org/officeDocument/2006/relationships/diagramColors" Target="../diagrams/colors5.xml"/><Relationship Id="rId5" Type="http://schemas.openxmlformats.org/officeDocument/2006/relationships/image" Target="../media/image2.jpeg"/><Relationship Id="rId10" Type="http://schemas.openxmlformats.org/officeDocument/2006/relationships/diagramQuickStyle" Target="../diagrams/quickStyle5.xml"/><Relationship Id="rId4" Type="http://schemas.openxmlformats.org/officeDocument/2006/relationships/image" Target="../media/image3.png"/><Relationship Id="rId9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notesSlide" Target="../notesSlides/notesSlide13.xml"/><Relationship Id="rId7" Type="http://schemas.openxmlformats.org/officeDocument/2006/relationships/diagramLayout" Target="../diagrams/layout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Relationship Id="rId6" Type="http://schemas.openxmlformats.org/officeDocument/2006/relationships/diagramData" Target="../diagrams/data6.xml"/><Relationship Id="rId11" Type="http://schemas.openxmlformats.org/officeDocument/2006/relationships/image" Target="../media/image39.png"/><Relationship Id="rId5" Type="http://schemas.openxmlformats.org/officeDocument/2006/relationships/image" Target="../media/image2.jpeg"/><Relationship Id="rId10" Type="http://schemas.microsoft.com/office/2007/relationships/diagramDrawing" Target="../diagrams/drawing6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7.xml"/><Relationship Id="rId13" Type="http://schemas.openxmlformats.org/officeDocument/2006/relationships/hyperlink" Target="http://www.sygnus.co/" TargetMode="External"/><Relationship Id="rId3" Type="http://schemas.openxmlformats.org/officeDocument/2006/relationships/notesSlide" Target="../notesSlides/notesSlide14.xml"/><Relationship Id="rId7" Type="http://schemas.openxmlformats.org/officeDocument/2006/relationships/diagramLayout" Target="../diagrams/layout7.xml"/><Relationship Id="rId12" Type="http://schemas.openxmlformats.org/officeDocument/2006/relationships/image" Target="../media/image4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Relationship Id="rId6" Type="http://schemas.openxmlformats.org/officeDocument/2006/relationships/diagramData" Target="../diagrams/data7.xml"/><Relationship Id="rId11" Type="http://schemas.openxmlformats.org/officeDocument/2006/relationships/image" Target="../media/image40.png"/><Relationship Id="rId5" Type="http://schemas.openxmlformats.org/officeDocument/2006/relationships/image" Target="../media/image2.jpeg"/><Relationship Id="rId10" Type="http://schemas.microsoft.com/office/2007/relationships/diagramDrawing" Target="../diagrams/drawing7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8.xml"/><Relationship Id="rId3" Type="http://schemas.openxmlformats.org/officeDocument/2006/relationships/notesSlide" Target="../notesSlides/notesSlide15.xml"/><Relationship Id="rId7" Type="http://schemas.openxmlformats.org/officeDocument/2006/relationships/diagramLayout" Target="../diagrams/layout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4.xml"/><Relationship Id="rId6" Type="http://schemas.openxmlformats.org/officeDocument/2006/relationships/diagramData" Target="../diagrams/data8.xml"/><Relationship Id="rId11" Type="http://schemas.openxmlformats.org/officeDocument/2006/relationships/image" Target="../media/image42.png"/><Relationship Id="rId5" Type="http://schemas.openxmlformats.org/officeDocument/2006/relationships/image" Target="../media/image2.jpeg"/><Relationship Id="rId10" Type="http://schemas.microsoft.com/office/2007/relationships/diagramDrawing" Target="../diagrams/drawing8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notesSlide" Target="../notesSlides/notesSlide16.xml"/><Relationship Id="rId7" Type="http://schemas.openxmlformats.org/officeDocument/2006/relationships/diagramData" Target="../diagrams/data9.xml"/><Relationship Id="rId12" Type="http://schemas.openxmlformats.org/officeDocument/2006/relationships/image" Target="../media/image4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2.jpeg"/><Relationship Id="rId11" Type="http://schemas.microsoft.com/office/2007/relationships/diagramDrawing" Target="../diagrams/drawing9.xml"/><Relationship Id="rId5" Type="http://schemas.openxmlformats.org/officeDocument/2006/relationships/image" Target="../media/image43.png"/><Relationship Id="rId10" Type="http://schemas.openxmlformats.org/officeDocument/2006/relationships/diagramColors" Target="../diagrams/colors9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0.xml"/><Relationship Id="rId3" Type="http://schemas.openxmlformats.org/officeDocument/2006/relationships/notesSlide" Target="../notesSlides/notesSlide17.xml"/><Relationship Id="rId7" Type="http://schemas.openxmlformats.org/officeDocument/2006/relationships/diagramLayout" Target="../diagrams/layout10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6.xml"/><Relationship Id="rId6" Type="http://schemas.openxmlformats.org/officeDocument/2006/relationships/diagramData" Target="../diagrams/data10.xml"/><Relationship Id="rId11" Type="http://schemas.openxmlformats.org/officeDocument/2006/relationships/image" Target="../media/image45.png"/><Relationship Id="rId5" Type="http://schemas.openxmlformats.org/officeDocument/2006/relationships/image" Target="../media/image2.jpeg"/><Relationship Id="rId10" Type="http://schemas.microsoft.com/office/2007/relationships/diagramDrawing" Target="../diagrams/drawing10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5.svg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1.xml"/><Relationship Id="rId3" Type="http://schemas.openxmlformats.org/officeDocument/2006/relationships/notesSlide" Target="../notesSlides/notesSlide18.xml"/><Relationship Id="rId7" Type="http://schemas.openxmlformats.org/officeDocument/2006/relationships/diagramLayout" Target="../diagrams/layout1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7.xml"/><Relationship Id="rId6" Type="http://schemas.openxmlformats.org/officeDocument/2006/relationships/diagramData" Target="../diagrams/data11.xml"/><Relationship Id="rId11" Type="http://schemas.openxmlformats.org/officeDocument/2006/relationships/image" Target="../media/image46.png"/><Relationship Id="rId5" Type="http://schemas.openxmlformats.org/officeDocument/2006/relationships/image" Target="../media/image2.jpeg"/><Relationship Id="rId10" Type="http://schemas.microsoft.com/office/2007/relationships/diagramDrawing" Target="../diagrams/drawing11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8.xml"/><Relationship Id="rId6" Type="http://schemas.openxmlformats.org/officeDocument/2006/relationships/image" Target="../media/image2.jpeg"/><Relationship Id="rId5" Type="http://schemas.openxmlformats.org/officeDocument/2006/relationships/image" Target="../media/image48.png"/><Relationship Id="rId4" Type="http://schemas.openxmlformats.org/officeDocument/2006/relationships/image" Target="../media/image47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2.xml"/><Relationship Id="rId3" Type="http://schemas.openxmlformats.org/officeDocument/2006/relationships/notesSlide" Target="../notesSlides/notesSlide19.xml"/><Relationship Id="rId7" Type="http://schemas.openxmlformats.org/officeDocument/2006/relationships/diagramLayout" Target="../diagrams/layout12.xml"/><Relationship Id="rId12" Type="http://schemas.openxmlformats.org/officeDocument/2006/relationships/image" Target="../media/image4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9.xml"/><Relationship Id="rId6" Type="http://schemas.openxmlformats.org/officeDocument/2006/relationships/diagramData" Target="../diagrams/data12.xml"/><Relationship Id="rId11" Type="http://schemas.openxmlformats.org/officeDocument/2006/relationships/hyperlink" Target="http://www.sygnus.co/" TargetMode="External"/><Relationship Id="rId5" Type="http://schemas.openxmlformats.org/officeDocument/2006/relationships/image" Target="../media/image2.jpeg"/><Relationship Id="rId10" Type="http://schemas.microsoft.com/office/2007/relationships/diagramDrawing" Target="../diagrams/drawing12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2.jpeg"/><Relationship Id="rId5" Type="http://schemas.microsoft.com/office/2007/relationships/hdphoto" Target="../media/hdphoto2.wdp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3" Type="http://schemas.openxmlformats.org/officeDocument/2006/relationships/image" Target="../media/image18.png"/><Relationship Id="rId7" Type="http://schemas.openxmlformats.org/officeDocument/2006/relationships/diagramQuickStyle" Target="../diagrams/quickStyle1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1.xml"/><Relationship Id="rId6" Type="http://schemas.openxmlformats.org/officeDocument/2006/relationships/diagramLayout" Target="../diagrams/layout13.xml"/><Relationship Id="rId11" Type="http://schemas.openxmlformats.org/officeDocument/2006/relationships/image" Target="../media/image52.svg"/><Relationship Id="rId5" Type="http://schemas.openxmlformats.org/officeDocument/2006/relationships/diagramData" Target="../diagrams/data13.xml"/><Relationship Id="rId10" Type="http://schemas.openxmlformats.org/officeDocument/2006/relationships/image" Target="../media/image51.png"/><Relationship Id="rId4" Type="http://schemas.openxmlformats.org/officeDocument/2006/relationships/image" Target="../media/image2.jpeg"/><Relationship Id="rId9" Type="http://schemas.microsoft.com/office/2007/relationships/diagramDrawing" Target="../diagrams/drawing1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4.xml"/><Relationship Id="rId3" Type="http://schemas.openxmlformats.org/officeDocument/2006/relationships/image" Target="../media/image18.png"/><Relationship Id="rId7" Type="http://schemas.openxmlformats.org/officeDocument/2006/relationships/diagramQuickStyle" Target="../diagrams/quickStyle1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2.xml"/><Relationship Id="rId6" Type="http://schemas.openxmlformats.org/officeDocument/2006/relationships/diagramLayout" Target="../diagrams/layout14.xml"/><Relationship Id="rId5" Type="http://schemas.openxmlformats.org/officeDocument/2006/relationships/diagramData" Target="../diagrams/data14.xml"/><Relationship Id="rId10" Type="http://schemas.openxmlformats.org/officeDocument/2006/relationships/hyperlink" Target="http://www.sygnus.co/" TargetMode="External"/><Relationship Id="rId4" Type="http://schemas.openxmlformats.org/officeDocument/2006/relationships/image" Target="../media/image2.jpeg"/><Relationship Id="rId9" Type="http://schemas.microsoft.com/office/2007/relationships/diagramDrawing" Target="../diagrams/drawing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e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2.jpe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.jpe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notesSlide" Target="../notesSlides/notesSlide6.xml"/><Relationship Id="rId7" Type="http://schemas.openxmlformats.org/officeDocument/2006/relationships/diagramQuickStyle" Target="../diagrams/quickStyl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2.jpeg"/><Relationship Id="rId4" Type="http://schemas.openxmlformats.org/officeDocument/2006/relationships/image" Target="../media/image18.png"/><Relationship Id="rId9" Type="http://schemas.microsoft.com/office/2007/relationships/diagramDrawing" Target="../diagrams/drawing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2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23.png"/><Relationship Id="rId5" Type="http://schemas.openxmlformats.org/officeDocument/2006/relationships/diagramLayout" Target="../diagrams/layout2.xml"/><Relationship Id="rId10" Type="http://schemas.openxmlformats.org/officeDocument/2006/relationships/image" Target="../media/image19.png"/><Relationship Id="rId4" Type="http://schemas.openxmlformats.org/officeDocument/2006/relationships/diagramData" Target="../diagrams/data2.xml"/><Relationship Id="rId9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2.jpe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F2AC472-47F8-E749-94F4-63675EBA2034}"/>
              </a:ext>
            </a:extLst>
          </p:cNvPr>
          <p:cNvSpPr/>
          <p:nvPr/>
        </p:nvSpPr>
        <p:spPr>
          <a:xfrm>
            <a:off x="0" y="4102223"/>
            <a:ext cx="12192000" cy="910953"/>
          </a:xfrm>
          <a:prstGeom prst="rect">
            <a:avLst/>
          </a:prstGeom>
          <a:solidFill>
            <a:srgbClr val="FFFFFF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58AB57B-89BF-41EF-84B3-0DA0333E9F65}"/>
              </a:ext>
            </a:extLst>
          </p:cNvPr>
          <p:cNvSpPr/>
          <p:nvPr/>
        </p:nvSpPr>
        <p:spPr>
          <a:xfrm>
            <a:off x="353081" y="4203756"/>
            <a:ext cx="114858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000" b="1" i="0" u="none" strike="noStrike" kern="1200" cap="none" spc="0" normalizeH="0" baseline="0" noProof="0" dirty="0">
                <a:ln>
                  <a:noFill/>
                </a:ln>
                <a:solidFill>
                  <a:srgbClr val="08265A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PROCESO DE GESTIÓN DE LIBRANZAS EN LÍNEA</a:t>
            </a:r>
          </a:p>
        </p:txBody>
      </p:sp>
      <p:pic>
        <p:nvPicPr>
          <p:cNvPr id="9" name="Imagen 2">
            <a:extLst>
              <a:ext uri="{FF2B5EF4-FFF2-40B4-BE49-F238E27FC236}">
                <a16:creationId xmlns:a16="http://schemas.microsoft.com/office/drawing/2014/main" id="{643FFE2B-E086-4B9A-B842-44EDE86E9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989" y="152609"/>
            <a:ext cx="3260947" cy="6242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D4DE092-0A86-3CF2-0370-CACDC8084022}"/>
              </a:ext>
            </a:extLst>
          </p:cNvPr>
          <p:cNvSpPr/>
          <p:nvPr/>
        </p:nvSpPr>
        <p:spPr>
          <a:xfrm>
            <a:off x="6610663" y="5861154"/>
            <a:ext cx="4751882" cy="844237"/>
          </a:xfrm>
          <a:prstGeom prst="rect">
            <a:avLst/>
          </a:prstGeom>
          <a:solidFill>
            <a:srgbClr val="002A6B"/>
          </a:solidFill>
          <a:ln>
            <a:solidFill>
              <a:srgbClr val="002A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01817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669CB34E-CFD1-4E6F-B886-8BD6671DB5D3}"/>
              </a:ext>
            </a:extLst>
          </p:cNvPr>
          <p:cNvSpPr/>
          <p:nvPr/>
        </p:nvSpPr>
        <p:spPr>
          <a:xfrm>
            <a:off x="2654952" y="887420"/>
            <a:ext cx="659667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ES_tradnl" sz="2400" b="1" dirty="0">
                <a:solidFill>
                  <a:srgbClr val="002A6B"/>
                </a:solidFill>
                <a:latin typeface="Century Gothic" pitchFamily="34" charset="0"/>
              </a:rPr>
              <a:t>FUNCIONALIDAD DE LIBRANZAS HUMANO </a:t>
            </a:r>
            <a:r>
              <a:rPr lang="es-ES" sz="2400" b="1" dirty="0">
                <a:solidFill>
                  <a:srgbClr val="002A6B"/>
                </a:solidFill>
                <a:latin typeface="Century Gothic" pitchFamily="34" charset="0"/>
                <a:cs typeface="Arial" charset="0"/>
              </a:rPr>
              <a:t>®</a:t>
            </a:r>
            <a:endParaRPr lang="es-CO" sz="2400" dirty="0">
              <a:solidFill>
                <a:srgbClr val="002A6B"/>
              </a:solidFill>
            </a:endParaRPr>
          </a:p>
        </p:txBody>
      </p:sp>
      <p:pic>
        <p:nvPicPr>
          <p:cNvPr id="49" name="Imagen 48">
            <a:extLst>
              <a:ext uri="{FF2B5EF4-FFF2-40B4-BE49-F238E27FC236}">
                <a16:creationId xmlns:a16="http://schemas.microsoft.com/office/drawing/2014/main" id="{1BE06DE1-DE4E-4BFD-A337-B21D7DCFA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82" y="167620"/>
            <a:ext cx="2810582" cy="53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Marcador de contenido 6">
            <a:extLst>
              <a:ext uri="{FF2B5EF4-FFF2-40B4-BE49-F238E27FC236}">
                <a16:creationId xmlns:a16="http://schemas.microsoft.com/office/drawing/2014/main" id="{E7174FD0-7251-4F9C-AE01-06D581A23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502" y="1530887"/>
            <a:ext cx="7814746" cy="4625060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lvl="0" indent="0" algn="just">
              <a:buNone/>
              <a:defRPr/>
            </a:pPr>
            <a:r>
              <a:rPr lang="es-CO" sz="2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Importante:</a:t>
            </a:r>
          </a:p>
          <a:p>
            <a:pPr algn="just">
              <a:buFont typeface="Wingdings" panose="05000000000000000000" pitchFamily="2" charset="2"/>
              <a:buChar char="Ø"/>
              <a:defRPr/>
            </a:pPr>
            <a:r>
              <a:rPr lang="es-CO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Frecuencia de Pago Actualizada - Proceso de Nómina Mensual creado.</a:t>
            </a:r>
          </a:p>
          <a:p>
            <a:pPr lvl="0" algn="just">
              <a:buFont typeface="Wingdings" panose="05000000000000000000" pitchFamily="2" charset="2"/>
              <a:buChar char="Ø"/>
              <a:defRPr/>
            </a:pPr>
            <a:r>
              <a:rPr lang="es-CO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Creación de Usuario y Rol para Integración con Plataforma Sygnus.</a:t>
            </a:r>
          </a:p>
          <a:p>
            <a:pPr lvl="1" algn="just">
              <a:defRPr/>
            </a:pPr>
            <a:r>
              <a:rPr lang="es-CO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Usuario</a:t>
            </a:r>
            <a:r>
              <a:rPr lang="es-CO" sz="2000">
                <a:solidFill>
                  <a:srgbClr val="002060"/>
                </a:solidFill>
                <a:latin typeface="Century Gothic" panose="020B0502020202020204" pitchFamily="34" charset="0"/>
              </a:rPr>
              <a:t>: </a:t>
            </a:r>
            <a:r>
              <a:rPr lang="es-CO" sz="2000" u="sng">
                <a:solidFill>
                  <a:srgbClr val="002060"/>
                </a:solidFill>
                <a:latin typeface="Century Gothic" panose="020B0502020202020204" pitchFamily="34" charset="0"/>
              </a:rPr>
              <a:t>soporte.sygnus@soportelogico.com.co</a:t>
            </a:r>
            <a:endParaRPr lang="es-CO" sz="2000" u="sng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lvl="1" algn="just">
              <a:defRPr/>
            </a:pPr>
            <a:r>
              <a:rPr lang="es-CO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Rol: Libranzas</a:t>
            </a:r>
          </a:p>
          <a:p>
            <a:pPr lvl="1" algn="just">
              <a:defRPr/>
            </a:pPr>
            <a:r>
              <a:rPr lang="es-CO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Permisos: </a:t>
            </a:r>
          </a:p>
          <a:p>
            <a:pPr lvl="2" algn="just">
              <a:buFont typeface="Wingdings" panose="05000000000000000000" pitchFamily="2" charset="2"/>
              <a:buChar char="ü"/>
              <a:defRPr/>
            </a:pPr>
            <a:r>
              <a:rPr lang="es-CO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Acceso a Libranzas</a:t>
            </a:r>
          </a:p>
          <a:p>
            <a:pPr lvl="2" algn="just">
              <a:buFont typeface="Wingdings" panose="05000000000000000000" pitchFamily="2" charset="2"/>
              <a:buChar char="ü"/>
              <a:defRPr/>
            </a:pPr>
            <a:r>
              <a:rPr lang="es-CO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Administrar Novedad Periódica</a:t>
            </a:r>
          </a:p>
          <a:p>
            <a:pPr lvl="2" algn="just">
              <a:buFont typeface="Wingdings" panose="05000000000000000000" pitchFamily="2" charset="2"/>
              <a:buChar char="ü"/>
              <a:defRPr/>
            </a:pPr>
            <a:r>
              <a:rPr lang="es-CO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Archivo General de Libranzas</a:t>
            </a:r>
          </a:p>
          <a:p>
            <a:pPr lvl="2" algn="just">
              <a:buFont typeface="Wingdings" panose="05000000000000000000" pitchFamily="2" charset="2"/>
              <a:buChar char="ü"/>
              <a:defRPr/>
            </a:pPr>
            <a:r>
              <a:rPr lang="es-CO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Estado Libranzas</a:t>
            </a:r>
          </a:p>
          <a:p>
            <a:pPr lvl="2" algn="just">
              <a:buFont typeface="Wingdings" panose="05000000000000000000" pitchFamily="2" charset="2"/>
              <a:buChar char="ü"/>
              <a:defRPr/>
            </a:pPr>
            <a:r>
              <a:rPr lang="es-CO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Libranzas Retiro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D26ED71-58E6-4A7A-939E-2BA20427AB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9526" y="2134053"/>
            <a:ext cx="2851637" cy="292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66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n 30">
            <a:extLst>
              <a:ext uri="{FF2B5EF4-FFF2-40B4-BE49-F238E27FC236}">
                <a16:creationId xmlns:a16="http://schemas.microsoft.com/office/drawing/2014/main" id="{72F5FFF4-D882-43E4-9532-0DBF40EBD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82" y="167620"/>
            <a:ext cx="2810582" cy="53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Rectángulo 27">
            <a:extLst>
              <a:ext uri="{FF2B5EF4-FFF2-40B4-BE49-F238E27FC236}">
                <a16:creationId xmlns:a16="http://schemas.microsoft.com/office/drawing/2014/main" id="{BD5C003A-708B-4B9A-A75F-CDBDB37CA6DE}"/>
              </a:ext>
            </a:extLst>
          </p:cNvPr>
          <p:cNvSpPr/>
          <p:nvPr/>
        </p:nvSpPr>
        <p:spPr>
          <a:xfrm>
            <a:off x="2969746" y="705619"/>
            <a:ext cx="659667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ES_tradnl" sz="2400" b="1" dirty="0">
                <a:solidFill>
                  <a:srgbClr val="002A6B"/>
                </a:solidFill>
                <a:latin typeface="Century Gothic" pitchFamily="34" charset="0"/>
              </a:rPr>
              <a:t>FUNCIONALIDAD DE LIBRANZAS HUMANO </a:t>
            </a:r>
            <a:r>
              <a:rPr lang="es-ES" sz="2400" b="1" dirty="0">
                <a:solidFill>
                  <a:srgbClr val="002A6B"/>
                </a:solidFill>
                <a:latin typeface="Century Gothic" pitchFamily="34" charset="0"/>
                <a:cs typeface="Arial" charset="0"/>
              </a:rPr>
              <a:t>®</a:t>
            </a:r>
            <a:endParaRPr lang="es-CO" sz="2400" dirty="0">
              <a:solidFill>
                <a:srgbClr val="002A6B"/>
              </a:solidFill>
            </a:endParaRPr>
          </a:p>
        </p:txBody>
      </p:sp>
      <p:graphicFrame>
        <p:nvGraphicFramePr>
          <p:cNvPr id="29" name="Marcador de contenido 4">
            <a:extLst>
              <a:ext uri="{FF2B5EF4-FFF2-40B4-BE49-F238E27FC236}">
                <a16:creationId xmlns:a16="http://schemas.microsoft.com/office/drawing/2014/main" id="{2517719F-E246-4968-B5A1-B0C98663DF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9182583"/>
              </p:ext>
            </p:extLst>
          </p:nvPr>
        </p:nvGraphicFramePr>
        <p:xfrm>
          <a:off x="434714" y="1451840"/>
          <a:ext cx="10283253" cy="4874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0081339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4364F8D2-8E00-4E64-87BF-0A62DF0214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532" y="-20382"/>
            <a:ext cx="12283532" cy="6941128"/>
          </a:xfrm>
          <a:prstGeom prst="rect">
            <a:avLst/>
          </a:prstGeom>
          <a:noFill/>
        </p:spPr>
      </p:pic>
      <p:sp>
        <p:nvSpPr>
          <p:cNvPr id="48" name="Elipse 47">
            <a:extLst>
              <a:ext uri="{FF2B5EF4-FFF2-40B4-BE49-F238E27FC236}">
                <a16:creationId xmlns:a16="http://schemas.microsoft.com/office/drawing/2014/main" id="{EC760115-92DD-43D8-8022-F621591D6704}"/>
              </a:ext>
            </a:extLst>
          </p:cNvPr>
          <p:cNvSpPr/>
          <p:nvPr/>
        </p:nvSpPr>
        <p:spPr>
          <a:xfrm>
            <a:off x="7826178" y="2016966"/>
            <a:ext cx="3456824" cy="4153178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53DB8926-3F68-43F1-93AA-6E970DDBABFD}"/>
              </a:ext>
            </a:extLst>
          </p:cNvPr>
          <p:cNvSpPr/>
          <p:nvPr/>
        </p:nvSpPr>
        <p:spPr>
          <a:xfrm>
            <a:off x="8953689" y="1606006"/>
            <a:ext cx="1514269" cy="1675215"/>
          </a:xfrm>
          <a:prstGeom prst="ellipse">
            <a:avLst/>
          </a:prstGeom>
          <a:gradFill flip="none" rotWithShape="1">
            <a:gsLst>
              <a:gs pos="0">
                <a:srgbClr val="002060"/>
              </a:gs>
              <a:gs pos="49000">
                <a:schemeClr val="accent5">
                  <a:lumMod val="50000"/>
                </a:schemeClr>
              </a:gs>
              <a:gs pos="99000">
                <a:schemeClr val="accent5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2A6B"/>
            </a:solidFill>
          </a:ln>
          <a:scene3d>
            <a:camera prst="orthographicFront"/>
            <a:lightRig rig="threePt" dir="t"/>
          </a:scene3d>
          <a:sp3d>
            <a:bevelT w="13970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998D1CAD-05DC-4B2F-B9F9-05F29276BF14}"/>
              </a:ext>
            </a:extLst>
          </p:cNvPr>
          <p:cNvSpPr/>
          <p:nvPr/>
        </p:nvSpPr>
        <p:spPr>
          <a:xfrm>
            <a:off x="7318367" y="4450999"/>
            <a:ext cx="1539056" cy="1675215"/>
          </a:xfrm>
          <a:prstGeom prst="ellipse">
            <a:avLst/>
          </a:prstGeom>
          <a:gradFill flip="none" rotWithShape="1">
            <a:gsLst>
              <a:gs pos="0">
                <a:srgbClr val="002060"/>
              </a:gs>
              <a:gs pos="49000">
                <a:schemeClr val="accent5">
                  <a:lumMod val="50000"/>
                </a:schemeClr>
              </a:gs>
              <a:gs pos="99000">
                <a:schemeClr val="accent5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2A6B"/>
            </a:solidFill>
          </a:ln>
          <a:scene3d>
            <a:camera prst="orthographicFront"/>
            <a:lightRig rig="threePt" dir="t"/>
          </a:scene3d>
          <a:sp3d>
            <a:bevelT w="13970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C0BC1B2B-D6BE-4EA5-A5E7-2E1B0417B814}"/>
              </a:ext>
            </a:extLst>
          </p:cNvPr>
          <p:cNvSpPr/>
          <p:nvPr/>
        </p:nvSpPr>
        <p:spPr>
          <a:xfrm>
            <a:off x="10415633" y="4450998"/>
            <a:ext cx="1535251" cy="1675215"/>
          </a:xfrm>
          <a:prstGeom prst="ellipse">
            <a:avLst/>
          </a:prstGeom>
          <a:gradFill flip="none" rotWithShape="1">
            <a:gsLst>
              <a:gs pos="0">
                <a:srgbClr val="002060"/>
              </a:gs>
              <a:gs pos="49000">
                <a:schemeClr val="accent5">
                  <a:lumMod val="50000"/>
                </a:schemeClr>
              </a:gs>
              <a:gs pos="99000">
                <a:schemeClr val="accent5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2A6B"/>
            </a:solidFill>
          </a:ln>
          <a:scene3d>
            <a:camera prst="orthographicFront"/>
            <a:lightRig rig="threePt" dir="t"/>
          </a:scene3d>
          <a:sp3d>
            <a:bevelT w="13970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1EE278D6-D55C-450E-AF64-BAF4571A91F1}"/>
              </a:ext>
            </a:extLst>
          </p:cNvPr>
          <p:cNvSpPr txBox="1"/>
          <p:nvPr/>
        </p:nvSpPr>
        <p:spPr>
          <a:xfrm>
            <a:off x="8932204" y="2040695"/>
            <a:ext cx="15586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SECRETARÍA DE EDUCACIÓN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439E7BFA-27AA-483F-98C9-176FA44EE3B8}"/>
              </a:ext>
            </a:extLst>
          </p:cNvPr>
          <p:cNvSpPr txBox="1"/>
          <p:nvPr/>
        </p:nvSpPr>
        <p:spPr>
          <a:xfrm>
            <a:off x="7296174" y="5113417"/>
            <a:ext cx="1535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BENEFICIARIO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E1701C75-9974-4774-9B4D-EA0B23C86AC6}"/>
              </a:ext>
            </a:extLst>
          </p:cNvPr>
          <p:cNvSpPr txBox="1"/>
          <p:nvPr/>
        </p:nvSpPr>
        <p:spPr>
          <a:xfrm>
            <a:off x="10490872" y="4998001"/>
            <a:ext cx="13961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OPERADOR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DE LIBRANZA</a:t>
            </a:r>
            <a:endParaRPr kumimoji="0" lang="es-CO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55" name="CuadroTexto 4">
            <a:extLst>
              <a:ext uri="{FF2B5EF4-FFF2-40B4-BE49-F238E27FC236}">
                <a16:creationId xmlns:a16="http://schemas.microsoft.com/office/drawing/2014/main" id="{A5C8C4BC-2FAD-410B-AB1D-E0F1347829AD}"/>
              </a:ext>
            </a:extLst>
          </p:cNvPr>
          <p:cNvSpPr txBox="1"/>
          <p:nvPr/>
        </p:nvSpPr>
        <p:spPr>
          <a:xfrm>
            <a:off x="201782" y="116587"/>
            <a:ext cx="5520591" cy="8556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venir Light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O" sz="22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venir Light"/>
              </a:rPr>
              <a:t>Plataforma Transaccional para la Gestión de Libranzas en Línea.</a:t>
            </a:r>
          </a:p>
        </p:txBody>
      </p:sp>
      <p:sp>
        <p:nvSpPr>
          <p:cNvPr id="17" name="CuadroTexto 4">
            <a:extLst>
              <a:ext uri="{FF2B5EF4-FFF2-40B4-BE49-F238E27FC236}">
                <a16:creationId xmlns:a16="http://schemas.microsoft.com/office/drawing/2014/main" id="{C524D221-A3A1-4282-811C-0A60E925E343}"/>
              </a:ext>
            </a:extLst>
          </p:cNvPr>
          <p:cNvSpPr txBox="1"/>
          <p:nvPr/>
        </p:nvSpPr>
        <p:spPr>
          <a:xfrm>
            <a:off x="188116" y="2717990"/>
            <a:ext cx="5355058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venir Light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O" sz="22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venir Light"/>
              </a:rPr>
              <a:t>Permite a los operadores la consulta de capacidad de endeudamiento.</a:t>
            </a:r>
          </a:p>
        </p:txBody>
      </p:sp>
      <p:sp>
        <p:nvSpPr>
          <p:cNvPr id="19" name="CuadroTexto 4">
            <a:extLst>
              <a:ext uri="{FF2B5EF4-FFF2-40B4-BE49-F238E27FC236}">
                <a16:creationId xmlns:a16="http://schemas.microsoft.com/office/drawing/2014/main" id="{DAA31EC8-F54E-4B5B-B9A4-8BB4B3A699E7}"/>
              </a:ext>
            </a:extLst>
          </p:cNvPr>
          <p:cNvSpPr txBox="1"/>
          <p:nvPr/>
        </p:nvSpPr>
        <p:spPr>
          <a:xfrm>
            <a:off x="188116" y="3900234"/>
            <a:ext cx="4540796" cy="1179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O" sz="22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venir Light"/>
              </a:rPr>
              <a:t>Permite a las Secretarías auditar integralmente el proceso y dar rápida respuesta a solicitudes.</a:t>
            </a:r>
            <a:endParaRPr kumimoji="0" lang="es-CO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Light"/>
              <a:ea typeface="+mn-ea"/>
              <a:cs typeface="Avenir Light"/>
            </a:endParaRPr>
          </a:p>
        </p:txBody>
      </p:sp>
      <p:sp>
        <p:nvSpPr>
          <p:cNvPr id="20" name="CuadroTexto 4">
            <a:extLst>
              <a:ext uri="{FF2B5EF4-FFF2-40B4-BE49-F238E27FC236}">
                <a16:creationId xmlns:a16="http://schemas.microsoft.com/office/drawing/2014/main" id="{38867DB8-18E0-4D88-88C4-374CA43046EA}"/>
              </a:ext>
            </a:extLst>
          </p:cNvPr>
          <p:cNvSpPr txBox="1"/>
          <p:nvPr/>
        </p:nvSpPr>
        <p:spPr>
          <a:xfrm>
            <a:off x="188116" y="1158269"/>
            <a:ext cx="5534257" cy="1717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O" sz="22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venir Light"/>
              </a:rPr>
              <a:t>Sistema que permite integrar a la Secretaría, los Operadores y el Beneficiario, en un procedimiento estándar para el envío, aprobación y aplicación de libranzas en tiempo real.</a:t>
            </a:r>
          </a:p>
        </p:txBody>
      </p:sp>
      <p:sp>
        <p:nvSpPr>
          <p:cNvPr id="24" name="Text Box 7">
            <a:extLst>
              <a:ext uri="{FF2B5EF4-FFF2-40B4-BE49-F238E27FC236}">
                <a16:creationId xmlns:a16="http://schemas.microsoft.com/office/drawing/2014/main" id="{3D76FF94-4774-466A-A9FA-7EF7C3DC0B2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0805906" y="3493371"/>
            <a:ext cx="2460522" cy="2982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 fontScale="92500"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3600" b="1" cap="all" baseline="0">
                <a:solidFill>
                  <a:srgbClr val="000066"/>
                </a:solidFill>
                <a:effectLst/>
                <a:latin typeface="Century Gothic" pitchFamily="34" charset="0"/>
                <a:ea typeface="+mj-ea"/>
                <a:cs typeface="+mj-cs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0" i="0" u="none" strike="noStrike" kern="1200" cap="all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entury Gothic" pitchFamily="34" charset="0"/>
                <a:ea typeface="+mj-ea"/>
                <a:cs typeface="+mj-cs"/>
              </a:rPr>
              <a:t>Gestión de Libranzas en línea</a:t>
            </a:r>
          </a:p>
        </p:txBody>
      </p:sp>
      <p:pic>
        <p:nvPicPr>
          <p:cNvPr id="18" name="Imagen 17" descr="Imagen que contiene Icono&#10;&#10;Descripción generada automáticamente">
            <a:hlinkClick r:id="rId5"/>
            <a:extLst>
              <a:ext uri="{FF2B5EF4-FFF2-40B4-BE49-F238E27FC236}">
                <a16:creationId xmlns:a16="http://schemas.microsoft.com/office/drawing/2014/main" id="{3CAE6D2E-09BA-45CA-BF7F-FDBEDCC007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546" y="3692181"/>
            <a:ext cx="1085046" cy="122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01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5">
            <a:extLst>
              <a:ext uri="{FF2B5EF4-FFF2-40B4-BE49-F238E27FC236}">
                <a16:creationId xmlns:a16="http://schemas.microsoft.com/office/drawing/2014/main" id="{96815FF1-2DCA-41DB-A9BF-4BB804915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248" y="906270"/>
            <a:ext cx="7776864" cy="547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800" b="1" i="0" u="none" strike="noStrike" kern="1200" cap="all" spc="0" normalizeH="0" baseline="0" noProof="0" dirty="0">
                <a:ln>
                  <a:noFill/>
                </a:ln>
                <a:solidFill>
                  <a:srgbClr val="002A6B"/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t>PROCESO DEL BENEFICIARIO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0BC07A84-CB14-48E0-B320-9C1BC287EFEC}"/>
              </a:ext>
            </a:extLst>
          </p:cNvPr>
          <p:cNvCxnSpPr>
            <a:cxnSpLocks/>
          </p:cNvCxnSpPr>
          <p:nvPr/>
        </p:nvCxnSpPr>
        <p:spPr>
          <a:xfrm flipH="1" flipV="1">
            <a:off x="510988" y="1597864"/>
            <a:ext cx="11071412" cy="4262"/>
          </a:xfrm>
          <a:prstGeom prst="line">
            <a:avLst/>
          </a:prstGeom>
          <a:ln w="76200">
            <a:solidFill>
              <a:srgbClr val="002A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agen 26">
            <a:extLst>
              <a:ext uri="{FF2B5EF4-FFF2-40B4-BE49-F238E27FC236}">
                <a16:creationId xmlns:a16="http://schemas.microsoft.com/office/drawing/2014/main" id="{602FC649-CD99-4507-95CE-C4D0F0807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82" y="167620"/>
            <a:ext cx="2810582" cy="53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áfico 19" descr="Bombilla y equipo">
            <a:extLst>
              <a:ext uri="{FF2B5EF4-FFF2-40B4-BE49-F238E27FC236}">
                <a16:creationId xmlns:a16="http://schemas.microsoft.com/office/drawing/2014/main" id="{AF3B584A-A01A-41D5-AE4D-634F194088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992965" y="2761926"/>
            <a:ext cx="2974075" cy="2974075"/>
          </a:xfrm>
          <a:prstGeom prst="rect">
            <a:avLst/>
          </a:prstGeom>
        </p:spPr>
      </p:pic>
      <p:graphicFrame>
        <p:nvGraphicFramePr>
          <p:cNvPr id="21" name="Diagrama 20">
            <a:extLst>
              <a:ext uri="{FF2B5EF4-FFF2-40B4-BE49-F238E27FC236}">
                <a16:creationId xmlns:a16="http://schemas.microsoft.com/office/drawing/2014/main" id="{D199BBFB-69FA-43A9-9608-C0E7E624F6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336815"/>
              </p:ext>
            </p:extLst>
          </p:nvPr>
        </p:nvGraphicFramePr>
        <p:xfrm>
          <a:off x="2578435" y="2346443"/>
          <a:ext cx="5514535" cy="3442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2" name="Rectángulo 21">
            <a:extLst>
              <a:ext uri="{FF2B5EF4-FFF2-40B4-BE49-F238E27FC236}">
                <a16:creationId xmlns:a16="http://schemas.microsoft.com/office/drawing/2014/main" id="{1698A171-EBCE-411D-881E-E89985E9DBC8}"/>
              </a:ext>
            </a:extLst>
          </p:cNvPr>
          <p:cNvSpPr/>
          <p:nvPr/>
        </p:nvSpPr>
        <p:spPr>
          <a:xfrm>
            <a:off x="1546015" y="2159922"/>
            <a:ext cx="7104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b="0" i="0" u="none" strike="noStrike" kern="1200" cap="none" spc="0" normalizeH="0" baseline="0" noProof="0" dirty="0">
                <a:ln w="0"/>
                <a:solidFill>
                  <a:srgbClr val="003FA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1.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C8228D39-7668-46F6-83AA-648E9AA4AB53}"/>
              </a:ext>
            </a:extLst>
          </p:cNvPr>
          <p:cNvSpPr/>
          <p:nvPr/>
        </p:nvSpPr>
        <p:spPr>
          <a:xfrm>
            <a:off x="1546015" y="3093803"/>
            <a:ext cx="7104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b="0" i="0" u="none" strike="noStrike" kern="1200" cap="none" spc="0" normalizeH="0" baseline="0" noProof="0" dirty="0">
                <a:ln w="0"/>
                <a:solidFill>
                  <a:srgbClr val="003FA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2.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C9100EF4-3964-4B95-894E-89FCB096BE83}"/>
              </a:ext>
            </a:extLst>
          </p:cNvPr>
          <p:cNvSpPr/>
          <p:nvPr/>
        </p:nvSpPr>
        <p:spPr>
          <a:xfrm>
            <a:off x="1558495" y="5075178"/>
            <a:ext cx="7104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5400" dirty="0">
                <a:ln w="0"/>
                <a:solidFill>
                  <a:srgbClr val="003FA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/>
              </a:rPr>
              <a:t>4</a:t>
            </a:r>
            <a:r>
              <a:rPr kumimoji="0" lang="es-ES" sz="5400" b="0" i="0" u="none" strike="noStrike" kern="1200" cap="none" spc="0" normalizeH="0" baseline="0" noProof="0" dirty="0">
                <a:ln w="0"/>
                <a:solidFill>
                  <a:srgbClr val="003FA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507B39D-DA11-4CA9-83F8-A0F5371A2EFE}"/>
              </a:ext>
            </a:extLst>
          </p:cNvPr>
          <p:cNvSpPr/>
          <p:nvPr/>
        </p:nvSpPr>
        <p:spPr>
          <a:xfrm>
            <a:off x="1546014" y="4151848"/>
            <a:ext cx="7104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b="0" i="0" u="none" strike="noStrike" kern="1200" cap="none" spc="0" normalizeH="0" baseline="0" noProof="0" dirty="0">
                <a:ln w="0"/>
                <a:solidFill>
                  <a:srgbClr val="003FA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4959435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5">
            <a:extLst>
              <a:ext uri="{FF2B5EF4-FFF2-40B4-BE49-F238E27FC236}">
                <a16:creationId xmlns:a16="http://schemas.microsoft.com/office/drawing/2014/main" id="{96815FF1-2DCA-41DB-A9BF-4BB804915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248" y="906270"/>
            <a:ext cx="7776864" cy="547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800" b="1" i="0" u="none" strike="noStrike" kern="1200" cap="all" spc="0" normalizeH="0" baseline="0" noProof="0" dirty="0">
                <a:ln>
                  <a:noFill/>
                </a:ln>
                <a:solidFill>
                  <a:srgbClr val="002A6B"/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t>PROCESO DE ACTIVACIÓN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0BC07A84-CB14-48E0-B320-9C1BC287EFEC}"/>
              </a:ext>
            </a:extLst>
          </p:cNvPr>
          <p:cNvCxnSpPr>
            <a:cxnSpLocks/>
          </p:cNvCxnSpPr>
          <p:nvPr/>
        </p:nvCxnSpPr>
        <p:spPr>
          <a:xfrm flipH="1" flipV="1">
            <a:off x="510988" y="1447806"/>
            <a:ext cx="11071412" cy="4262"/>
          </a:xfrm>
          <a:prstGeom prst="line">
            <a:avLst/>
          </a:prstGeom>
          <a:ln w="76200">
            <a:solidFill>
              <a:srgbClr val="002A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agen 26">
            <a:extLst>
              <a:ext uri="{FF2B5EF4-FFF2-40B4-BE49-F238E27FC236}">
                <a16:creationId xmlns:a16="http://schemas.microsoft.com/office/drawing/2014/main" id="{602FC649-CD99-4507-95CE-C4D0F0807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82" y="167620"/>
            <a:ext cx="2810582" cy="53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F797159-77AE-438B-82B5-678F0374DD54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846810" y="2913281"/>
            <a:ext cx="4600135" cy="3944719"/>
          </a:xfrm>
          <a:prstGeom prst="rect">
            <a:avLst/>
          </a:prstGeom>
          <a:ln>
            <a:solidFill>
              <a:srgbClr val="002A6B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1353179-4546-42E9-B7FB-162FCCD0B8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5800" y="3184372"/>
            <a:ext cx="6319357" cy="1650179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C7366CDC-8958-46EC-97B1-902F4895F6DE}"/>
              </a:ext>
            </a:extLst>
          </p:cNvPr>
          <p:cNvSpPr/>
          <p:nvPr/>
        </p:nvSpPr>
        <p:spPr>
          <a:xfrm>
            <a:off x="9863769" y="3184371"/>
            <a:ext cx="2091388" cy="16501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aphicFrame>
        <p:nvGraphicFramePr>
          <p:cNvPr id="15" name="Diagrama 14">
            <a:extLst>
              <a:ext uri="{FF2B5EF4-FFF2-40B4-BE49-F238E27FC236}">
                <a16:creationId xmlns:a16="http://schemas.microsoft.com/office/drawing/2014/main" id="{023B2828-2166-48C0-A24C-3684F76D2B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5468058"/>
              </p:ext>
            </p:extLst>
          </p:nvPr>
        </p:nvGraphicFramePr>
        <p:xfrm>
          <a:off x="510988" y="1564720"/>
          <a:ext cx="5124812" cy="11525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738447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5">
            <a:extLst>
              <a:ext uri="{FF2B5EF4-FFF2-40B4-BE49-F238E27FC236}">
                <a16:creationId xmlns:a16="http://schemas.microsoft.com/office/drawing/2014/main" id="{96815FF1-2DCA-41DB-A9BF-4BB804915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248" y="906270"/>
            <a:ext cx="7776864" cy="547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800" b="1" i="0" u="none" strike="noStrike" kern="1200" cap="all" spc="0" normalizeH="0" baseline="0" noProof="0" dirty="0">
                <a:ln>
                  <a:noFill/>
                </a:ln>
                <a:solidFill>
                  <a:srgbClr val="002A6B"/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t>PROCESO DE ACTIVACIÓN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0BC07A84-CB14-48E0-B320-9C1BC287EFEC}"/>
              </a:ext>
            </a:extLst>
          </p:cNvPr>
          <p:cNvCxnSpPr>
            <a:cxnSpLocks/>
          </p:cNvCxnSpPr>
          <p:nvPr/>
        </p:nvCxnSpPr>
        <p:spPr>
          <a:xfrm flipH="1" flipV="1">
            <a:off x="510988" y="1447806"/>
            <a:ext cx="11071412" cy="4262"/>
          </a:xfrm>
          <a:prstGeom prst="line">
            <a:avLst/>
          </a:prstGeom>
          <a:ln w="76200">
            <a:solidFill>
              <a:srgbClr val="002A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agen 26">
            <a:extLst>
              <a:ext uri="{FF2B5EF4-FFF2-40B4-BE49-F238E27FC236}">
                <a16:creationId xmlns:a16="http://schemas.microsoft.com/office/drawing/2014/main" id="{602FC649-CD99-4507-95CE-C4D0F0807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82" y="167620"/>
            <a:ext cx="2810582" cy="53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5" name="Diagrama 14">
            <a:extLst>
              <a:ext uri="{FF2B5EF4-FFF2-40B4-BE49-F238E27FC236}">
                <a16:creationId xmlns:a16="http://schemas.microsoft.com/office/drawing/2014/main" id="{023B2828-2166-48C0-A24C-3684F76D2BBA}"/>
              </a:ext>
            </a:extLst>
          </p:cNvPr>
          <p:cNvGraphicFramePr/>
          <p:nvPr/>
        </p:nvGraphicFramePr>
        <p:xfrm>
          <a:off x="510988" y="1564720"/>
          <a:ext cx="5124812" cy="11525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9" name="Imagen 8">
            <a:extLst>
              <a:ext uri="{FF2B5EF4-FFF2-40B4-BE49-F238E27FC236}">
                <a16:creationId xmlns:a16="http://schemas.microsoft.com/office/drawing/2014/main" id="{16BC1E01-C3F7-4859-B88B-01E2BFE9EA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3148" y="2612192"/>
            <a:ext cx="10742001" cy="3990975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AB50505C-8DA6-4CF7-9B4A-92E4E3D9BB0B}"/>
              </a:ext>
            </a:extLst>
          </p:cNvPr>
          <p:cNvSpPr/>
          <p:nvPr/>
        </p:nvSpPr>
        <p:spPr>
          <a:xfrm>
            <a:off x="872104" y="3671668"/>
            <a:ext cx="3559126" cy="384219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36213CCE-5781-4A5E-8470-E9B075B815BA}"/>
              </a:ext>
            </a:extLst>
          </p:cNvPr>
          <p:cNvSpPr/>
          <p:nvPr/>
        </p:nvSpPr>
        <p:spPr>
          <a:xfrm>
            <a:off x="866896" y="4335224"/>
            <a:ext cx="3559126" cy="38422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744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5">
            <a:extLst>
              <a:ext uri="{FF2B5EF4-FFF2-40B4-BE49-F238E27FC236}">
                <a16:creationId xmlns:a16="http://schemas.microsoft.com/office/drawing/2014/main" id="{96815FF1-2DCA-41DB-A9BF-4BB804915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248" y="906270"/>
            <a:ext cx="7776864" cy="547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800" b="1" i="0" u="none" strike="noStrike" kern="1200" cap="all" spc="0" normalizeH="0" baseline="0" noProof="0" dirty="0">
                <a:ln>
                  <a:noFill/>
                </a:ln>
                <a:solidFill>
                  <a:srgbClr val="002A6B"/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t>AUTORIZACIÓN CONSULTA DE CUPO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0BC07A84-CB14-48E0-B320-9C1BC287EFEC}"/>
              </a:ext>
            </a:extLst>
          </p:cNvPr>
          <p:cNvCxnSpPr>
            <a:cxnSpLocks/>
          </p:cNvCxnSpPr>
          <p:nvPr/>
        </p:nvCxnSpPr>
        <p:spPr>
          <a:xfrm flipH="1" flipV="1">
            <a:off x="510988" y="1447806"/>
            <a:ext cx="11071412" cy="4262"/>
          </a:xfrm>
          <a:prstGeom prst="line">
            <a:avLst/>
          </a:prstGeom>
          <a:ln w="76200">
            <a:solidFill>
              <a:srgbClr val="002A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agen 26">
            <a:extLst>
              <a:ext uri="{FF2B5EF4-FFF2-40B4-BE49-F238E27FC236}">
                <a16:creationId xmlns:a16="http://schemas.microsoft.com/office/drawing/2014/main" id="{602FC649-CD99-4507-95CE-C4D0F0807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82" y="167620"/>
            <a:ext cx="2810582" cy="53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5" name="Diagrama 14">
            <a:extLst>
              <a:ext uri="{FF2B5EF4-FFF2-40B4-BE49-F238E27FC236}">
                <a16:creationId xmlns:a16="http://schemas.microsoft.com/office/drawing/2014/main" id="{023B2828-2166-48C0-A24C-3684F76D2B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2842123"/>
              </p:ext>
            </p:extLst>
          </p:nvPr>
        </p:nvGraphicFramePr>
        <p:xfrm>
          <a:off x="510988" y="1564720"/>
          <a:ext cx="5124812" cy="11525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2" name="Imagen 11">
            <a:extLst>
              <a:ext uri="{FF2B5EF4-FFF2-40B4-BE49-F238E27FC236}">
                <a16:creationId xmlns:a16="http://schemas.microsoft.com/office/drawing/2014/main" id="{9C2D46BD-AA6F-4581-A3A2-7924158E61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36985" y="2105561"/>
            <a:ext cx="6121468" cy="4622086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095B26F1-4C44-409F-984B-555D2EC26323}"/>
              </a:ext>
            </a:extLst>
          </p:cNvPr>
          <p:cNvCxnSpPr>
            <a:cxnSpLocks/>
          </p:cNvCxnSpPr>
          <p:nvPr/>
        </p:nvCxnSpPr>
        <p:spPr>
          <a:xfrm flipH="1">
            <a:off x="4917112" y="4416604"/>
            <a:ext cx="1003311" cy="1230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504436A-845F-4723-BFE8-602791D78BE7}"/>
              </a:ext>
            </a:extLst>
          </p:cNvPr>
          <p:cNvSpPr/>
          <p:nvPr/>
        </p:nvSpPr>
        <p:spPr>
          <a:xfrm>
            <a:off x="5736985" y="4191521"/>
            <a:ext cx="1940730" cy="3945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357BBE79-4B3F-40E5-B530-75B5E5988E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74989" y="5689813"/>
            <a:ext cx="3252060" cy="897752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B74B43C5-DC5D-4F4D-A43E-33A2B1E04C4C}"/>
              </a:ext>
            </a:extLst>
          </p:cNvPr>
          <p:cNvSpPr txBox="1"/>
          <p:nvPr/>
        </p:nvSpPr>
        <p:spPr>
          <a:xfrm>
            <a:off x="1377732" y="3916808"/>
            <a:ext cx="34887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3"/>
              </a:rPr>
              <a:t>www.sygnus.co</a:t>
            </a:r>
            <a:endParaRPr kumimoji="0" lang="es-CO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5964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5">
            <a:extLst>
              <a:ext uri="{FF2B5EF4-FFF2-40B4-BE49-F238E27FC236}">
                <a16:creationId xmlns:a16="http://schemas.microsoft.com/office/drawing/2014/main" id="{96815FF1-2DCA-41DB-A9BF-4BB804915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248" y="906270"/>
            <a:ext cx="7776864" cy="547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800" b="1" i="0" u="none" strike="noStrike" kern="1200" cap="all" spc="0" normalizeH="0" baseline="0" noProof="0" dirty="0">
                <a:ln>
                  <a:noFill/>
                </a:ln>
                <a:solidFill>
                  <a:srgbClr val="002A6B"/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t>AUTORIZACIÓN CONSULTA DE CUPO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0BC07A84-CB14-48E0-B320-9C1BC287EFEC}"/>
              </a:ext>
            </a:extLst>
          </p:cNvPr>
          <p:cNvCxnSpPr>
            <a:cxnSpLocks/>
          </p:cNvCxnSpPr>
          <p:nvPr/>
        </p:nvCxnSpPr>
        <p:spPr>
          <a:xfrm flipH="1" flipV="1">
            <a:off x="510988" y="1447806"/>
            <a:ext cx="11071412" cy="4262"/>
          </a:xfrm>
          <a:prstGeom prst="line">
            <a:avLst/>
          </a:prstGeom>
          <a:ln w="76200">
            <a:solidFill>
              <a:srgbClr val="002A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agen 26">
            <a:extLst>
              <a:ext uri="{FF2B5EF4-FFF2-40B4-BE49-F238E27FC236}">
                <a16:creationId xmlns:a16="http://schemas.microsoft.com/office/drawing/2014/main" id="{602FC649-CD99-4507-95CE-C4D0F0807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82" y="167620"/>
            <a:ext cx="2810582" cy="53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5" name="Diagrama 14">
            <a:extLst>
              <a:ext uri="{FF2B5EF4-FFF2-40B4-BE49-F238E27FC236}">
                <a16:creationId xmlns:a16="http://schemas.microsoft.com/office/drawing/2014/main" id="{023B2828-2166-48C0-A24C-3684F76D2BBA}"/>
              </a:ext>
            </a:extLst>
          </p:cNvPr>
          <p:cNvGraphicFramePr/>
          <p:nvPr/>
        </p:nvGraphicFramePr>
        <p:xfrm>
          <a:off x="510988" y="1564720"/>
          <a:ext cx="5124812" cy="11525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6" name="Imagen 1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718E70A-B9B8-4766-A7FF-8805B9C23A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33" y="2624117"/>
            <a:ext cx="10083134" cy="4233883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6080E5D0-0A0F-4812-B1B4-2CAE37848022}"/>
              </a:ext>
            </a:extLst>
          </p:cNvPr>
          <p:cNvSpPr/>
          <p:nvPr/>
        </p:nvSpPr>
        <p:spPr>
          <a:xfrm>
            <a:off x="1054433" y="4005208"/>
            <a:ext cx="2543961" cy="7308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lecha: a la derecha con muesca 18">
            <a:extLst>
              <a:ext uri="{FF2B5EF4-FFF2-40B4-BE49-F238E27FC236}">
                <a16:creationId xmlns:a16="http://schemas.microsoft.com/office/drawing/2014/main" id="{AD0C7571-9817-415E-8E7D-87AF9D5D20A8}"/>
              </a:ext>
            </a:extLst>
          </p:cNvPr>
          <p:cNvSpPr/>
          <p:nvPr/>
        </p:nvSpPr>
        <p:spPr>
          <a:xfrm flipH="1">
            <a:off x="3598394" y="4139221"/>
            <a:ext cx="1943401" cy="473458"/>
          </a:xfrm>
          <a:prstGeom prst="notch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980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4891E297-D086-4017-9892-C6EB5D9F1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141" y="2544486"/>
            <a:ext cx="4998468" cy="4113411"/>
          </a:xfrm>
          <a:prstGeom prst="rect">
            <a:avLst/>
          </a:prstGeom>
        </p:spPr>
      </p:pic>
      <p:sp>
        <p:nvSpPr>
          <p:cNvPr id="10" name="Rectangle 15">
            <a:extLst>
              <a:ext uri="{FF2B5EF4-FFF2-40B4-BE49-F238E27FC236}">
                <a16:creationId xmlns:a16="http://schemas.microsoft.com/office/drawing/2014/main" id="{96815FF1-2DCA-41DB-A9BF-4BB804915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248" y="906270"/>
            <a:ext cx="7776864" cy="547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800" b="1" i="0" u="none" strike="noStrike" kern="1200" cap="all" spc="0" normalizeH="0" baseline="0" noProof="0" dirty="0">
                <a:ln>
                  <a:noFill/>
                </a:ln>
                <a:solidFill>
                  <a:srgbClr val="002A6B"/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t>AUTORIZACIÓN CONSULTA DE CUPO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0BC07A84-CB14-48E0-B320-9C1BC287EFEC}"/>
              </a:ext>
            </a:extLst>
          </p:cNvPr>
          <p:cNvCxnSpPr>
            <a:cxnSpLocks/>
          </p:cNvCxnSpPr>
          <p:nvPr/>
        </p:nvCxnSpPr>
        <p:spPr>
          <a:xfrm flipH="1" flipV="1">
            <a:off x="510988" y="1447806"/>
            <a:ext cx="11071412" cy="4262"/>
          </a:xfrm>
          <a:prstGeom prst="line">
            <a:avLst/>
          </a:prstGeom>
          <a:ln w="76200">
            <a:solidFill>
              <a:srgbClr val="002A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agen 26">
            <a:extLst>
              <a:ext uri="{FF2B5EF4-FFF2-40B4-BE49-F238E27FC236}">
                <a16:creationId xmlns:a16="http://schemas.microsoft.com/office/drawing/2014/main" id="{602FC649-CD99-4507-95CE-C4D0F0807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82" y="167620"/>
            <a:ext cx="2810582" cy="53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5" name="Diagrama 14">
            <a:extLst>
              <a:ext uri="{FF2B5EF4-FFF2-40B4-BE49-F238E27FC236}">
                <a16:creationId xmlns:a16="http://schemas.microsoft.com/office/drawing/2014/main" id="{023B2828-2166-48C0-A24C-3684F76D2BBA}"/>
              </a:ext>
            </a:extLst>
          </p:cNvPr>
          <p:cNvGraphicFramePr/>
          <p:nvPr/>
        </p:nvGraphicFramePr>
        <p:xfrm>
          <a:off x="510988" y="1564720"/>
          <a:ext cx="5124812" cy="11525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9" name="Imagen 8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D908AC1-9D9E-4229-94A3-EBE3FE92A8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459" y="3188243"/>
            <a:ext cx="2848397" cy="2371899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FA0B3229-16C5-4FEF-BA1D-87AF6BEC8D65}"/>
              </a:ext>
            </a:extLst>
          </p:cNvPr>
          <p:cNvSpPr/>
          <p:nvPr/>
        </p:nvSpPr>
        <p:spPr>
          <a:xfrm>
            <a:off x="2557740" y="5764804"/>
            <a:ext cx="2759847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013" algn="l"/>
              </a:tabLst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srgbClr val="002A6B"/>
                </a:solidFill>
                <a:effectLst/>
                <a:uLnTx/>
                <a:uFillTx/>
                <a:latin typeface="Century Gothic" pitchFamily="34" charset="0"/>
                <a:ea typeface="+mn-ea"/>
                <a:cs typeface="Arial" charset="0"/>
              </a:rPr>
              <a:t>¡Clave de Humano en Línea!</a:t>
            </a:r>
          </a:p>
        </p:txBody>
      </p:sp>
    </p:spTree>
    <p:extLst>
      <p:ext uri="{BB962C8B-B14F-4D97-AF65-F5344CB8AC3E}">
        <p14:creationId xmlns:p14="http://schemas.microsoft.com/office/powerpoint/2010/main" val="23885661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5">
            <a:extLst>
              <a:ext uri="{FF2B5EF4-FFF2-40B4-BE49-F238E27FC236}">
                <a16:creationId xmlns:a16="http://schemas.microsoft.com/office/drawing/2014/main" id="{96815FF1-2DCA-41DB-A9BF-4BB804915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248" y="906270"/>
            <a:ext cx="7776864" cy="547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800" b="1" i="0" u="none" strike="noStrike" kern="1200" cap="all" spc="0" normalizeH="0" baseline="0" noProof="0" dirty="0">
                <a:ln>
                  <a:noFill/>
                </a:ln>
                <a:solidFill>
                  <a:srgbClr val="002A6B"/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t>AUTORIZACIÓN CONSULTA DE CUPO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0BC07A84-CB14-48E0-B320-9C1BC287EFEC}"/>
              </a:ext>
            </a:extLst>
          </p:cNvPr>
          <p:cNvCxnSpPr>
            <a:cxnSpLocks/>
          </p:cNvCxnSpPr>
          <p:nvPr/>
        </p:nvCxnSpPr>
        <p:spPr>
          <a:xfrm flipH="1" flipV="1">
            <a:off x="510988" y="1447806"/>
            <a:ext cx="11071412" cy="4262"/>
          </a:xfrm>
          <a:prstGeom prst="line">
            <a:avLst/>
          </a:prstGeom>
          <a:ln w="76200">
            <a:solidFill>
              <a:srgbClr val="002A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agen 26">
            <a:extLst>
              <a:ext uri="{FF2B5EF4-FFF2-40B4-BE49-F238E27FC236}">
                <a16:creationId xmlns:a16="http://schemas.microsoft.com/office/drawing/2014/main" id="{602FC649-CD99-4507-95CE-C4D0F0807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82" y="167620"/>
            <a:ext cx="2810582" cy="53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5" name="Diagrama 14">
            <a:extLst>
              <a:ext uri="{FF2B5EF4-FFF2-40B4-BE49-F238E27FC236}">
                <a16:creationId xmlns:a16="http://schemas.microsoft.com/office/drawing/2014/main" id="{023B2828-2166-48C0-A24C-3684F76D2B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1481205"/>
              </p:ext>
            </p:extLst>
          </p:nvPr>
        </p:nvGraphicFramePr>
        <p:xfrm>
          <a:off x="510988" y="1564720"/>
          <a:ext cx="5124812" cy="11525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4" name="Rectángulo 13">
            <a:extLst>
              <a:ext uri="{FF2B5EF4-FFF2-40B4-BE49-F238E27FC236}">
                <a16:creationId xmlns:a16="http://schemas.microsoft.com/office/drawing/2014/main" id="{1F357AA9-4D91-4E5E-ACB9-FE124AC68F55}"/>
              </a:ext>
            </a:extLst>
          </p:cNvPr>
          <p:cNvSpPr/>
          <p:nvPr/>
        </p:nvSpPr>
        <p:spPr>
          <a:xfrm>
            <a:off x="1575389" y="1832979"/>
            <a:ext cx="8914709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013" algn="l"/>
              </a:tabLst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002A6B"/>
                </a:solidFill>
                <a:effectLst/>
                <a:uLnTx/>
                <a:uFillTx/>
                <a:latin typeface="Century Gothic" pitchFamily="34" charset="0"/>
                <a:ea typeface="+mn-ea"/>
                <a:cs typeface="Arial" charset="0"/>
              </a:rPr>
              <a:t>Filtrar por el operador de libranza y seleccionar el tipo de autorización.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6C9C03C4-6E1B-4B0D-9BAF-7132CBD456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6539" y="2544486"/>
            <a:ext cx="1119241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32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9 CuadroTexto">
            <a:extLst>
              <a:ext uri="{FF2B5EF4-FFF2-40B4-BE49-F238E27FC236}">
                <a16:creationId xmlns:a16="http://schemas.microsoft.com/office/drawing/2014/main" id="{EBC002B7-81CA-6F46-B1D7-43BF32CCC3EB}"/>
              </a:ext>
            </a:extLst>
          </p:cNvPr>
          <p:cNvSpPr txBox="1"/>
          <p:nvPr/>
        </p:nvSpPr>
        <p:spPr>
          <a:xfrm>
            <a:off x="3935186" y="762921"/>
            <a:ext cx="4320480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tabLst>
                <a:tab pos="354013" algn="l"/>
              </a:tabLst>
              <a:defRPr sz="3200" b="1" cap="all">
                <a:solidFill>
                  <a:srgbClr val="000066"/>
                </a:solidFill>
                <a:latin typeface="Century Gothic" pitchFamily="34" charset="0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013" algn="l"/>
              </a:tabLst>
              <a:defRPr/>
            </a:pPr>
            <a:r>
              <a:rPr kumimoji="0" lang="es-CO" sz="3200" b="1" i="0" u="none" strike="noStrike" kern="1200" cap="all" spc="0" normalizeH="0" baseline="0" noProof="0" dirty="0">
                <a:ln>
                  <a:noFill/>
                </a:ln>
                <a:solidFill>
                  <a:srgbClr val="08265A"/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t>RECOMENDACIONES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A8FBF654-E5EA-42DE-B816-98B00FC444AF}"/>
              </a:ext>
            </a:extLst>
          </p:cNvPr>
          <p:cNvSpPr txBox="1"/>
          <p:nvPr/>
        </p:nvSpPr>
        <p:spPr>
          <a:xfrm>
            <a:off x="1872240" y="1954774"/>
            <a:ext cx="2062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 panose="020B0604020202020204" pitchFamily="34" charset="0"/>
              </a:rPr>
              <a:t>Escuchar atentamente  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35980449-9343-46F2-A1D3-6470B064F1B2}"/>
              </a:ext>
            </a:extLst>
          </p:cNvPr>
          <p:cNvSpPr txBox="1"/>
          <p:nvPr/>
        </p:nvSpPr>
        <p:spPr>
          <a:xfrm>
            <a:off x="8981877" y="4302126"/>
            <a:ext cx="2234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Participar activamente</a:t>
            </a:r>
            <a:endParaRPr kumimoji="0" lang="es-CO" sz="18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7FAF6562-73FE-429C-8BA1-43A74EFCA927}"/>
              </a:ext>
            </a:extLst>
          </p:cNvPr>
          <p:cNvSpPr/>
          <p:nvPr/>
        </p:nvSpPr>
        <p:spPr>
          <a:xfrm>
            <a:off x="1640210" y="4115534"/>
            <a:ext cx="2527005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</a:rPr>
              <a:t>Evitar 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Century Gothic" panose="020B0502020202020204" pitchFamily="34" charset="0"/>
              <a:ea typeface="+mn-lt"/>
              <a:cs typeface="Calibri" panose="020F0502020204030204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</a:rPr>
              <a:t>distracciones</a:t>
            </a:r>
            <a:endParaRPr kumimoji="0" lang="es-CO" sz="18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EF2870C0-2C3D-410D-AC63-5B99843D7058}"/>
              </a:ext>
            </a:extLst>
          </p:cNvPr>
          <p:cNvSpPr txBox="1"/>
          <p:nvPr/>
        </p:nvSpPr>
        <p:spPr>
          <a:xfrm>
            <a:off x="5516158" y="5310024"/>
            <a:ext cx="2338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 panose="020B0604020202020204" pitchFamily="34" charset="0"/>
              </a:rPr>
              <a:t>Si desea intervenir, solicite la palabra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E12C2D73-A7F4-4358-BA59-2740292028A9}"/>
              </a:ext>
            </a:extLst>
          </p:cNvPr>
          <p:cNvSpPr txBox="1"/>
          <p:nvPr/>
        </p:nvSpPr>
        <p:spPr>
          <a:xfrm>
            <a:off x="9110682" y="1894291"/>
            <a:ext cx="259962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</a:rPr>
              <a:t>Silenciar dispositivos móviles</a:t>
            </a:r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5145F8E0-6152-43CF-8C56-97BB2175F678}"/>
              </a:ext>
            </a:extLst>
          </p:cNvPr>
          <p:cNvGrpSpPr/>
          <p:nvPr/>
        </p:nvGrpSpPr>
        <p:grpSpPr>
          <a:xfrm>
            <a:off x="976583" y="4003441"/>
            <a:ext cx="1049327" cy="1049327"/>
            <a:chOff x="18567" y="444"/>
            <a:chExt cx="1049327" cy="1049327"/>
          </a:xfrm>
          <a:solidFill>
            <a:schemeClr val="accent1">
              <a:lumMod val="50000"/>
            </a:schemeClr>
          </a:solidFill>
        </p:grpSpPr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5BD99B7E-EC6A-48CD-B540-7BF6A6FD3E7E}"/>
                </a:ext>
              </a:extLst>
            </p:cNvPr>
            <p:cNvSpPr/>
            <p:nvPr/>
          </p:nvSpPr>
          <p:spPr>
            <a:xfrm>
              <a:off x="18567" y="444"/>
              <a:ext cx="1049327" cy="1049327"/>
            </a:xfrm>
            <a:prstGeom prst="ellipse">
              <a:avLst/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7" name="Elipse 4">
              <a:extLst>
                <a:ext uri="{FF2B5EF4-FFF2-40B4-BE49-F238E27FC236}">
                  <a16:creationId xmlns:a16="http://schemas.microsoft.com/office/drawing/2014/main" id="{E7D7C229-92EE-461E-8CB0-8B4356CCDB3C}"/>
                </a:ext>
              </a:extLst>
            </p:cNvPr>
            <p:cNvSpPr txBox="1"/>
            <p:nvPr/>
          </p:nvSpPr>
          <p:spPr>
            <a:xfrm>
              <a:off x="172237" y="154114"/>
              <a:ext cx="741987" cy="7419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5880" tIns="55880" rIns="55880" bIns="55880" numCol="1" spcCol="1270" anchor="ctr" anchorCtr="0">
              <a:noAutofit/>
            </a:bodyPr>
            <a:lstStyle/>
            <a:p>
              <a:pPr marL="0" marR="0" lvl="0" indent="0" algn="ctr" defTabSz="1955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0CB506F4-2116-46BD-80AA-707AA727591E}"/>
              </a:ext>
            </a:extLst>
          </p:cNvPr>
          <p:cNvGrpSpPr/>
          <p:nvPr/>
        </p:nvGrpSpPr>
        <p:grpSpPr>
          <a:xfrm>
            <a:off x="4355316" y="5108527"/>
            <a:ext cx="1049327" cy="1049327"/>
            <a:chOff x="18567" y="444"/>
            <a:chExt cx="1049327" cy="1049327"/>
          </a:xfrm>
          <a:solidFill>
            <a:schemeClr val="accent1">
              <a:lumMod val="50000"/>
            </a:schemeClr>
          </a:solidFill>
        </p:grpSpPr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A65716BF-AD68-4734-B4EC-1FFDC0D256FE}"/>
                </a:ext>
              </a:extLst>
            </p:cNvPr>
            <p:cNvSpPr/>
            <p:nvPr/>
          </p:nvSpPr>
          <p:spPr>
            <a:xfrm>
              <a:off x="18567" y="444"/>
              <a:ext cx="1049327" cy="1049327"/>
            </a:xfrm>
            <a:prstGeom prst="ellipse">
              <a:avLst/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Elipse 4">
              <a:extLst>
                <a:ext uri="{FF2B5EF4-FFF2-40B4-BE49-F238E27FC236}">
                  <a16:creationId xmlns:a16="http://schemas.microsoft.com/office/drawing/2014/main" id="{07733675-E507-463B-A421-6419D5CFF623}"/>
                </a:ext>
              </a:extLst>
            </p:cNvPr>
            <p:cNvSpPr txBox="1"/>
            <p:nvPr/>
          </p:nvSpPr>
          <p:spPr>
            <a:xfrm>
              <a:off x="172237" y="154114"/>
              <a:ext cx="741987" cy="7419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5880" tIns="55880" rIns="55880" bIns="55880" numCol="1" spcCol="1270" anchor="ctr" anchorCtr="0">
              <a:noAutofit/>
            </a:bodyPr>
            <a:lstStyle/>
            <a:p>
              <a:pPr marL="0" marR="0" lvl="0" indent="0" algn="ctr" defTabSz="1955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51" name="Grupo 50">
            <a:extLst>
              <a:ext uri="{FF2B5EF4-FFF2-40B4-BE49-F238E27FC236}">
                <a16:creationId xmlns:a16="http://schemas.microsoft.com/office/drawing/2014/main" id="{5F6786E0-F9C3-4DE0-9A9A-9B0942ACC195}"/>
              </a:ext>
            </a:extLst>
          </p:cNvPr>
          <p:cNvGrpSpPr/>
          <p:nvPr/>
        </p:nvGrpSpPr>
        <p:grpSpPr>
          <a:xfrm>
            <a:off x="8215025" y="4055397"/>
            <a:ext cx="1049327" cy="1049327"/>
            <a:chOff x="18567" y="444"/>
            <a:chExt cx="1049327" cy="1049327"/>
          </a:xfrm>
          <a:solidFill>
            <a:schemeClr val="accent1">
              <a:lumMod val="50000"/>
            </a:schemeClr>
          </a:solidFill>
        </p:grpSpPr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1B087AEE-7F43-4B95-BE1B-2B712E3491B2}"/>
                </a:ext>
              </a:extLst>
            </p:cNvPr>
            <p:cNvSpPr/>
            <p:nvPr/>
          </p:nvSpPr>
          <p:spPr>
            <a:xfrm>
              <a:off x="18567" y="444"/>
              <a:ext cx="1049327" cy="1049327"/>
            </a:xfrm>
            <a:prstGeom prst="ellipse">
              <a:avLst/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3" name="Elipse 4">
              <a:extLst>
                <a:ext uri="{FF2B5EF4-FFF2-40B4-BE49-F238E27FC236}">
                  <a16:creationId xmlns:a16="http://schemas.microsoft.com/office/drawing/2014/main" id="{F2A79756-67D4-4372-AAA4-930730ED0A5B}"/>
                </a:ext>
              </a:extLst>
            </p:cNvPr>
            <p:cNvSpPr txBox="1"/>
            <p:nvPr/>
          </p:nvSpPr>
          <p:spPr>
            <a:xfrm>
              <a:off x="172237" y="154114"/>
              <a:ext cx="741987" cy="7419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5880" tIns="55880" rIns="55880" bIns="55880" numCol="1" spcCol="1270" anchor="ctr" anchorCtr="0">
              <a:noAutofit/>
            </a:bodyPr>
            <a:lstStyle/>
            <a:p>
              <a:pPr marL="0" marR="0" lvl="0" indent="0" algn="ctr" defTabSz="1955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4</a:t>
              </a:r>
            </a:p>
          </p:txBody>
        </p:sp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3DD98964-3009-4E29-93E2-8F058E1F77AF}"/>
              </a:ext>
            </a:extLst>
          </p:cNvPr>
          <p:cNvGrpSpPr/>
          <p:nvPr/>
        </p:nvGrpSpPr>
        <p:grpSpPr>
          <a:xfrm>
            <a:off x="8121605" y="1753277"/>
            <a:ext cx="1049327" cy="1049327"/>
            <a:chOff x="18567" y="444"/>
            <a:chExt cx="1049327" cy="1049327"/>
          </a:xfrm>
          <a:solidFill>
            <a:schemeClr val="accent1">
              <a:lumMod val="50000"/>
            </a:schemeClr>
          </a:solidFill>
        </p:grpSpPr>
        <p:sp>
          <p:nvSpPr>
            <p:cNvPr id="55" name="Elipse 54">
              <a:extLst>
                <a:ext uri="{FF2B5EF4-FFF2-40B4-BE49-F238E27FC236}">
                  <a16:creationId xmlns:a16="http://schemas.microsoft.com/office/drawing/2014/main" id="{FF0F0439-B413-45B7-B041-036F0833DDD2}"/>
                </a:ext>
              </a:extLst>
            </p:cNvPr>
            <p:cNvSpPr/>
            <p:nvPr/>
          </p:nvSpPr>
          <p:spPr>
            <a:xfrm>
              <a:off x="18567" y="444"/>
              <a:ext cx="1049327" cy="1049327"/>
            </a:xfrm>
            <a:prstGeom prst="ellipse">
              <a:avLst/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6" name="Elipse 4">
              <a:extLst>
                <a:ext uri="{FF2B5EF4-FFF2-40B4-BE49-F238E27FC236}">
                  <a16:creationId xmlns:a16="http://schemas.microsoft.com/office/drawing/2014/main" id="{76AABE3D-F029-425B-8B00-3AA04B40961E}"/>
                </a:ext>
              </a:extLst>
            </p:cNvPr>
            <p:cNvSpPr txBox="1"/>
            <p:nvPr/>
          </p:nvSpPr>
          <p:spPr>
            <a:xfrm>
              <a:off x="172237" y="154114"/>
              <a:ext cx="741987" cy="7419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5880" tIns="55880" rIns="55880" bIns="55880" numCol="1" spcCol="1270" anchor="ctr" anchorCtr="0">
              <a:noAutofit/>
            </a:bodyPr>
            <a:lstStyle/>
            <a:p>
              <a:pPr marL="0" marR="0" lvl="0" indent="0" algn="ctr" defTabSz="1955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5</a:t>
              </a:r>
            </a:p>
          </p:txBody>
        </p:sp>
      </p:grpSp>
      <p:grpSp>
        <p:nvGrpSpPr>
          <p:cNvPr id="57" name="Grupo 56">
            <a:extLst>
              <a:ext uri="{FF2B5EF4-FFF2-40B4-BE49-F238E27FC236}">
                <a16:creationId xmlns:a16="http://schemas.microsoft.com/office/drawing/2014/main" id="{AA2054F9-EBDE-49BB-8307-E727F9BA619F}"/>
              </a:ext>
            </a:extLst>
          </p:cNvPr>
          <p:cNvGrpSpPr/>
          <p:nvPr/>
        </p:nvGrpSpPr>
        <p:grpSpPr>
          <a:xfrm>
            <a:off x="911424" y="1749867"/>
            <a:ext cx="1049327" cy="1049327"/>
            <a:chOff x="18567" y="444"/>
            <a:chExt cx="1049327" cy="1049327"/>
          </a:xfrm>
          <a:solidFill>
            <a:schemeClr val="accent1">
              <a:lumMod val="50000"/>
            </a:schemeClr>
          </a:solidFill>
        </p:grpSpPr>
        <p:sp>
          <p:nvSpPr>
            <p:cNvPr id="58" name="Elipse 57">
              <a:extLst>
                <a:ext uri="{FF2B5EF4-FFF2-40B4-BE49-F238E27FC236}">
                  <a16:creationId xmlns:a16="http://schemas.microsoft.com/office/drawing/2014/main" id="{3664C822-5A85-47E0-BE28-2256A1FA5721}"/>
                </a:ext>
              </a:extLst>
            </p:cNvPr>
            <p:cNvSpPr/>
            <p:nvPr/>
          </p:nvSpPr>
          <p:spPr>
            <a:xfrm>
              <a:off x="18567" y="444"/>
              <a:ext cx="1049327" cy="1049327"/>
            </a:xfrm>
            <a:prstGeom prst="ellipse">
              <a:avLst/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9" name="Elipse 4">
              <a:extLst>
                <a:ext uri="{FF2B5EF4-FFF2-40B4-BE49-F238E27FC236}">
                  <a16:creationId xmlns:a16="http://schemas.microsoft.com/office/drawing/2014/main" id="{249242BE-3F4A-4036-AB63-A2F8A2AC3753}"/>
                </a:ext>
              </a:extLst>
            </p:cNvPr>
            <p:cNvSpPr txBox="1"/>
            <p:nvPr/>
          </p:nvSpPr>
          <p:spPr>
            <a:xfrm>
              <a:off x="172237" y="154114"/>
              <a:ext cx="741987" cy="7419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5880" tIns="55880" rIns="55880" bIns="55880" numCol="1" spcCol="1270" anchor="ctr" anchorCtr="0">
              <a:noAutofit/>
            </a:bodyPr>
            <a:lstStyle/>
            <a:p>
              <a:pPr marL="0" marR="0" lvl="0" indent="0" algn="ctr" defTabSz="1955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1</a:t>
              </a:r>
            </a:p>
          </p:txBody>
        </p:sp>
      </p:grpSp>
      <p:pic>
        <p:nvPicPr>
          <p:cNvPr id="60" name="Gráfico 59">
            <a:extLst>
              <a:ext uri="{FF2B5EF4-FFF2-40B4-BE49-F238E27FC236}">
                <a16:creationId xmlns:a16="http://schemas.microsoft.com/office/drawing/2014/main" id="{E456E0BD-75C7-4A56-884F-680DB54934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9585"/>
          <a:stretch/>
        </p:blipFill>
        <p:spPr>
          <a:xfrm>
            <a:off x="4528494" y="1817667"/>
            <a:ext cx="3146182" cy="3137190"/>
          </a:xfrm>
          <a:prstGeom prst="rect">
            <a:avLst/>
          </a:prstGeom>
        </p:spPr>
      </p:pic>
      <p:pic>
        <p:nvPicPr>
          <p:cNvPr id="61" name="Gráfico 3" descr="Oreja con relleno sólido">
            <a:extLst>
              <a:ext uri="{FF2B5EF4-FFF2-40B4-BE49-F238E27FC236}">
                <a16:creationId xmlns:a16="http://schemas.microsoft.com/office/drawing/2014/main" id="{1E97BE7C-A00F-413C-9C5C-E4D794758E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28140" y="2555875"/>
            <a:ext cx="673100" cy="711200"/>
          </a:xfrm>
          <a:prstGeom prst="rect">
            <a:avLst/>
          </a:prstGeom>
        </p:spPr>
      </p:pic>
      <p:pic>
        <p:nvPicPr>
          <p:cNvPr id="62" name="Gráfico 5" descr="Silenciar altavoz con relleno sólido">
            <a:extLst>
              <a:ext uri="{FF2B5EF4-FFF2-40B4-BE49-F238E27FC236}">
                <a16:creationId xmlns:a16="http://schemas.microsoft.com/office/drawing/2014/main" id="{69DA2EA0-C9C0-4E6E-9124-20B2CB7885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67162" y="4765525"/>
            <a:ext cx="673100" cy="495300"/>
          </a:xfrm>
          <a:prstGeom prst="rect">
            <a:avLst/>
          </a:prstGeom>
        </p:spPr>
      </p:pic>
      <p:pic>
        <p:nvPicPr>
          <p:cNvPr id="63" name="Gráfico 6" descr="Teléfonos no permitidos con relleno sólido">
            <a:extLst>
              <a:ext uri="{FF2B5EF4-FFF2-40B4-BE49-F238E27FC236}">
                <a16:creationId xmlns:a16="http://schemas.microsoft.com/office/drawing/2014/main" id="{5236D1D2-151E-4E06-8E11-E492C650E21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98896" y="2623628"/>
            <a:ext cx="558800" cy="482600"/>
          </a:xfrm>
          <a:prstGeom prst="rect">
            <a:avLst/>
          </a:prstGeom>
        </p:spPr>
      </p:pic>
      <p:pic>
        <p:nvPicPr>
          <p:cNvPr id="64" name="Gráfico 7" descr="Mano levantada con relleno sólido">
            <a:extLst>
              <a:ext uri="{FF2B5EF4-FFF2-40B4-BE49-F238E27FC236}">
                <a16:creationId xmlns:a16="http://schemas.microsoft.com/office/drawing/2014/main" id="{8B0E73D2-0ED2-43BC-B566-984F8821A9F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29673" y="6007088"/>
            <a:ext cx="711200" cy="546100"/>
          </a:xfrm>
          <a:prstGeom prst="rect">
            <a:avLst/>
          </a:prstGeom>
        </p:spPr>
      </p:pic>
      <p:pic>
        <p:nvPicPr>
          <p:cNvPr id="65" name="Gráfico 8" descr="Buena idea con relleno sólido">
            <a:extLst>
              <a:ext uri="{FF2B5EF4-FFF2-40B4-BE49-F238E27FC236}">
                <a16:creationId xmlns:a16="http://schemas.microsoft.com/office/drawing/2014/main" id="{731016B3-3181-468A-9EF5-56EF1D2A759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802888" y="5041516"/>
            <a:ext cx="673100" cy="812800"/>
          </a:xfrm>
          <a:prstGeom prst="rect">
            <a:avLst/>
          </a:prstGeom>
        </p:spPr>
      </p:pic>
      <p:sp>
        <p:nvSpPr>
          <p:cNvPr id="34" name="Text Box 7">
            <a:extLst>
              <a:ext uri="{FF2B5EF4-FFF2-40B4-BE49-F238E27FC236}">
                <a16:creationId xmlns:a16="http://schemas.microsoft.com/office/drawing/2014/main" id="{6398D4ED-BA66-43BD-902B-F25F0F45178F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0785375" y="5084557"/>
            <a:ext cx="2460522" cy="2982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 fontScale="92500"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3600" b="1" cap="all" baseline="0">
                <a:solidFill>
                  <a:srgbClr val="000066"/>
                </a:solidFill>
                <a:effectLst/>
                <a:latin typeface="Century Gothic" pitchFamily="34" charset="0"/>
                <a:ea typeface="+mj-ea"/>
                <a:cs typeface="+mj-cs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0" i="0" u="none" strike="noStrike" kern="1200" cap="all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entury Gothic" pitchFamily="34" charset="0"/>
                <a:ea typeface="+mj-ea"/>
                <a:cs typeface="+mj-cs"/>
              </a:rPr>
              <a:t>Gestión de Libranzas en línea</a:t>
            </a:r>
          </a:p>
        </p:txBody>
      </p:sp>
    </p:spTree>
    <p:extLst>
      <p:ext uri="{BB962C8B-B14F-4D97-AF65-F5344CB8AC3E}">
        <p14:creationId xmlns:p14="http://schemas.microsoft.com/office/powerpoint/2010/main" val="4222251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5">
            <a:extLst>
              <a:ext uri="{FF2B5EF4-FFF2-40B4-BE49-F238E27FC236}">
                <a16:creationId xmlns:a16="http://schemas.microsoft.com/office/drawing/2014/main" id="{96815FF1-2DCA-41DB-A9BF-4BB804915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248" y="906270"/>
            <a:ext cx="7776864" cy="547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800" b="1" i="0" u="none" strike="noStrike" kern="1200" cap="all" spc="0" normalizeH="0" baseline="0" noProof="0" dirty="0">
                <a:ln>
                  <a:noFill/>
                </a:ln>
                <a:solidFill>
                  <a:srgbClr val="002A6B"/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t>AUTORIZACIÓN CONSULTA DE CUPO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0BC07A84-CB14-48E0-B320-9C1BC287EFEC}"/>
              </a:ext>
            </a:extLst>
          </p:cNvPr>
          <p:cNvCxnSpPr>
            <a:cxnSpLocks/>
          </p:cNvCxnSpPr>
          <p:nvPr/>
        </p:nvCxnSpPr>
        <p:spPr>
          <a:xfrm flipH="1" flipV="1">
            <a:off x="510988" y="1447806"/>
            <a:ext cx="11071412" cy="4262"/>
          </a:xfrm>
          <a:prstGeom prst="line">
            <a:avLst/>
          </a:prstGeom>
          <a:ln w="76200">
            <a:solidFill>
              <a:srgbClr val="002A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agen 26">
            <a:extLst>
              <a:ext uri="{FF2B5EF4-FFF2-40B4-BE49-F238E27FC236}">
                <a16:creationId xmlns:a16="http://schemas.microsoft.com/office/drawing/2014/main" id="{602FC649-CD99-4507-95CE-C4D0F0807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82" y="167620"/>
            <a:ext cx="2810582" cy="53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5" name="Diagrama 14">
            <a:extLst>
              <a:ext uri="{FF2B5EF4-FFF2-40B4-BE49-F238E27FC236}">
                <a16:creationId xmlns:a16="http://schemas.microsoft.com/office/drawing/2014/main" id="{023B2828-2166-48C0-A24C-3684F76D2BBA}"/>
              </a:ext>
            </a:extLst>
          </p:cNvPr>
          <p:cNvGraphicFramePr/>
          <p:nvPr/>
        </p:nvGraphicFramePr>
        <p:xfrm>
          <a:off x="510988" y="1564720"/>
          <a:ext cx="5124812" cy="11525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4" name="Rectángulo 13">
            <a:extLst>
              <a:ext uri="{FF2B5EF4-FFF2-40B4-BE49-F238E27FC236}">
                <a16:creationId xmlns:a16="http://schemas.microsoft.com/office/drawing/2014/main" id="{1F357AA9-4D91-4E5E-ACB9-FE124AC68F55}"/>
              </a:ext>
            </a:extLst>
          </p:cNvPr>
          <p:cNvSpPr/>
          <p:nvPr/>
        </p:nvSpPr>
        <p:spPr>
          <a:xfrm>
            <a:off x="1589339" y="1783339"/>
            <a:ext cx="8914709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013" algn="l"/>
              </a:tabLst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002A6B"/>
                </a:solidFill>
                <a:effectLst/>
                <a:uLnTx/>
                <a:uFillTx/>
                <a:latin typeface="Century Gothic" pitchFamily="34" charset="0"/>
                <a:ea typeface="+mn-ea"/>
                <a:cs typeface="Arial" charset="0"/>
              </a:rPr>
              <a:t>Certificado de Autorización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65261A5-537A-4FE5-81FD-8B4F88A90F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9540" y="2334159"/>
            <a:ext cx="10774279" cy="439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738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5">
            <a:extLst>
              <a:ext uri="{FF2B5EF4-FFF2-40B4-BE49-F238E27FC236}">
                <a16:creationId xmlns:a16="http://schemas.microsoft.com/office/drawing/2014/main" id="{96815FF1-2DCA-41DB-A9BF-4BB804915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248" y="906270"/>
            <a:ext cx="7776864" cy="547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800" b="1" i="0" u="none" strike="noStrike" kern="1200" cap="all" spc="0" normalizeH="0" baseline="0" noProof="0" dirty="0">
                <a:ln>
                  <a:noFill/>
                </a:ln>
                <a:solidFill>
                  <a:srgbClr val="002A6B"/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t>PROCESO de incorporación de libranzas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0BC07A84-CB14-48E0-B320-9C1BC287EFEC}"/>
              </a:ext>
            </a:extLst>
          </p:cNvPr>
          <p:cNvCxnSpPr>
            <a:cxnSpLocks/>
          </p:cNvCxnSpPr>
          <p:nvPr/>
        </p:nvCxnSpPr>
        <p:spPr>
          <a:xfrm flipH="1" flipV="1">
            <a:off x="510988" y="1597864"/>
            <a:ext cx="11071412" cy="4262"/>
          </a:xfrm>
          <a:prstGeom prst="line">
            <a:avLst/>
          </a:prstGeom>
          <a:ln w="76200">
            <a:solidFill>
              <a:srgbClr val="002A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81FE510-3CE5-422F-90F4-462620A8A281}"/>
              </a:ext>
            </a:extLst>
          </p:cNvPr>
          <p:cNvSpPr txBox="1"/>
          <p:nvPr/>
        </p:nvSpPr>
        <p:spPr>
          <a:xfrm>
            <a:off x="1052165" y="1794802"/>
            <a:ext cx="1891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CO" sz="1600" b="1" i="0" u="none" strike="noStrike" kern="1200" cap="none" spc="0" normalizeH="0" baseline="0" noProof="0" dirty="0">
                <a:ln>
                  <a:noFill/>
                </a:ln>
                <a:solidFill>
                  <a:srgbClr val="002A6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ACTIVACIÓN</a:t>
            </a:r>
            <a:br>
              <a:rPr kumimoji="0" lang="es-CO" sz="1600" b="1" i="0" u="none" strike="noStrike" kern="1200" cap="none" spc="0" normalizeH="0" baseline="0" noProof="0" dirty="0">
                <a:ln>
                  <a:noFill/>
                </a:ln>
                <a:solidFill>
                  <a:srgbClr val="002A6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</a:br>
            <a:r>
              <a:rPr kumimoji="0" lang="es-CO" sz="1600" b="1" i="0" u="none" strike="noStrike" kern="1200" cap="none" spc="0" normalizeH="0" baseline="0" noProof="0" dirty="0">
                <a:ln>
                  <a:noFill/>
                </a:ln>
                <a:solidFill>
                  <a:srgbClr val="002A6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BENEFICIARIO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EF3443C3-C89B-4FBB-8B94-8D3047DA5DF6}"/>
              </a:ext>
            </a:extLst>
          </p:cNvPr>
          <p:cNvSpPr txBox="1"/>
          <p:nvPr/>
        </p:nvSpPr>
        <p:spPr>
          <a:xfrm>
            <a:off x="599365" y="4902912"/>
            <a:ext cx="22698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1" i="0" u="none" strike="noStrike" kern="1200" cap="none" spc="0" normalizeH="0" baseline="0" noProof="0" dirty="0">
                <a:ln>
                  <a:noFill/>
                </a:ln>
                <a:solidFill>
                  <a:srgbClr val="002A6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venir Light"/>
              </a:rPr>
              <a:t>Beneficiario: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s-CO" sz="1200" b="0" i="0" u="none" strike="noStrike" kern="1200" cap="none" spc="0" normalizeH="0" baseline="0" noProof="0" dirty="0">
                <a:ln>
                  <a:noFill/>
                </a:ln>
                <a:solidFill>
                  <a:srgbClr val="002A6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venir Light"/>
              </a:rPr>
            </a:br>
            <a:r>
              <a:rPr kumimoji="0" lang="es-CO" sz="1200" b="0" i="0" u="none" strike="noStrike" kern="1200" cap="none" spc="0" normalizeH="0" baseline="0" noProof="0" dirty="0">
                <a:ln>
                  <a:noFill/>
                </a:ln>
                <a:solidFill>
                  <a:srgbClr val="002A6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venir Light"/>
              </a:rPr>
              <a:t> </a:t>
            </a:r>
            <a:r>
              <a:rPr kumimoji="0" lang="es-CO" sz="1200" b="1" i="0" u="none" strike="noStrike" kern="1200" cap="none" spc="0" normalizeH="0" baseline="0" noProof="0" dirty="0">
                <a:ln>
                  <a:noFill/>
                </a:ln>
                <a:solidFill>
                  <a:srgbClr val="002A6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venir Light"/>
              </a:rPr>
              <a:t>HUMANO EN LÍNEA </a:t>
            </a:r>
            <a:r>
              <a:rPr kumimoji="0" lang="es-CO" sz="1200" b="0" i="0" u="none" strike="noStrike" kern="1200" cap="none" spc="0" normalizeH="0" baseline="0" noProof="0" dirty="0">
                <a:ln>
                  <a:noFill/>
                </a:ln>
                <a:solidFill>
                  <a:srgbClr val="002A6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venir Light"/>
              </a:rPr>
              <a:t>Se Habilita para libranza y Actualiza Datos. </a:t>
            </a:r>
            <a:r>
              <a:rPr kumimoji="0" lang="es-CO" sz="1200" b="1" i="0" u="none" strike="noStrike" kern="1200" cap="none" spc="0" normalizeH="0" baseline="0" noProof="0" dirty="0">
                <a:ln>
                  <a:noFill/>
                </a:ln>
                <a:solidFill>
                  <a:srgbClr val="002A6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venir Light"/>
              </a:rPr>
              <a:t>SYGNUS</a:t>
            </a:r>
            <a:r>
              <a:rPr kumimoji="0" lang="es-CO" sz="1200" b="0" i="0" u="none" strike="noStrike" kern="1200" cap="none" spc="0" normalizeH="0" baseline="0" noProof="0" dirty="0">
                <a:ln>
                  <a:noFill/>
                </a:ln>
                <a:solidFill>
                  <a:srgbClr val="002A6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venir Light"/>
              </a:rPr>
              <a:t>. Autoriza consulta de capacidad de endeudamiento.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1FBD193-8B34-45B4-AB39-E4D19F7B91CD}"/>
              </a:ext>
            </a:extLst>
          </p:cNvPr>
          <p:cNvSpPr txBox="1"/>
          <p:nvPr/>
        </p:nvSpPr>
        <p:spPr>
          <a:xfrm>
            <a:off x="2929874" y="4885091"/>
            <a:ext cx="1891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1" i="0" u="none" strike="noStrike" kern="1200" cap="none" spc="0" normalizeH="0" baseline="0" noProof="0" dirty="0">
                <a:ln>
                  <a:noFill/>
                </a:ln>
                <a:solidFill>
                  <a:srgbClr val="002A6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venir Light"/>
              </a:rPr>
              <a:t>Operador de Libranza: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s-CO" sz="1200" b="1" i="0" u="none" strike="noStrike" kern="1200" cap="none" spc="0" normalizeH="0" baseline="0" noProof="0" dirty="0">
                <a:ln>
                  <a:noFill/>
                </a:ln>
                <a:solidFill>
                  <a:srgbClr val="002A6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venir Light"/>
              </a:rPr>
            </a:br>
            <a:r>
              <a:rPr kumimoji="0" lang="es-CO" sz="1200" b="0" i="0" u="none" strike="noStrike" kern="1200" cap="none" spc="0" normalizeH="0" baseline="0" noProof="0" dirty="0">
                <a:ln>
                  <a:noFill/>
                </a:ln>
                <a:solidFill>
                  <a:srgbClr val="002A6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venir Light"/>
              </a:rPr>
              <a:t>Valida el cupo del beneficiario. (Autorización). Registro Libranza (PDF) y condiciones del crédito online.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A2CD1A07-47F4-4BC8-8A46-5B227ACEF802}"/>
              </a:ext>
            </a:extLst>
          </p:cNvPr>
          <p:cNvSpPr txBox="1"/>
          <p:nvPr/>
        </p:nvSpPr>
        <p:spPr>
          <a:xfrm>
            <a:off x="3197305" y="1779275"/>
            <a:ext cx="1468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1" i="0" u="none" strike="noStrike" kern="1200" cap="none" spc="0" normalizeH="0" baseline="0" noProof="0" dirty="0">
                <a:ln>
                  <a:noFill/>
                </a:ln>
                <a:solidFill>
                  <a:srgbClr val="002A6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2. PROCESAR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1" i="0" u="none" strike="noStrike" kern="1200" cap="none" spc="0" normalizeH="0" baseline="0" noProof="0" dirty="0">
                <a:ln>
                  <a:noFill/>
                </a:ln>
                <a:solidFill>
                  <a:srgbClr val="002A6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LIBRANZA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2E5073DE-69EA-4497-909F-1477630104C6}"/>
              </a:ext>
            </a:extLst>
          </p:cNvPr>
          <p:cNvSpPr txBox="1"/>
          <p:nvPr/>
        </p:nvSpPr>
        <p:spPr>
          <a:xfrm>
            <a:off x="4888302" y="1789934"/>
            <a:ext cx="2055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1" i="0" u="none" strike="noStrike" kern="1200" cap="none" spc="0" normalizeH="0" baseline="0" noProof="0" dirty="0">
                <a:ln>
                  <a:noFill/>
                </a:ln>
                <a:solidFill>
                  <a:srgbClr val="002A6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3. CONFIRMACIÓN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1" i="0" u="none" strike="noStrike" kern="1200" cap="none" spc="0" normalizeH="0" baseline="0" noProof="0" dirty="0">
                <a:ln>
                  <a:noFill/>
                </a:ln>
                <a:solidFill>
                  <a:srgbClr val="002A6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LIBRANZA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E2F040A8-D450-4892-A2C6-749E402D1B0B}"/>
              </a:ext>
            </a:extLst>
          </p:cNvPr>
          <p:cNvSpPr txBox="1"/>
          <p:nvPr/>
        </p:nvSpPr>
        <p:spPr>
          <a:xfrm>
            <a:off x="4939711" y="4895723"/>
            <a:ext cx="18345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1" i="0" u="none" strike="noStrike" kern="1200" cap="none" spc="0" normalizeH="0" baseline="0" noProof="0" dirty="0">
                <a:ln>
                  <a:noFill/>
                </a:ln>
                <a:solidFill>
                  <a:srgbClr val="002A6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venir Light"/>
              </a:rPr>
              <a:t>Beneficiario: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200" b="1" i="0" u="none" strike="noStrike" kern="1200" cap="none" spc="0" normalizeH="0" baseline="0" noProof="0" dirty="0">
              <a:ln>
                <a:noFill/>
              </a:ln>
              <a:solidFill>
                <a:srgbClr val="002A6B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Avenir Ligh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1" i="0" u="none" strike="noStrike" kern="1200" cap="none" spc="0" normalizeH="0" baseline="0" noProof="0" dirty="0">
                <a:ln>
                  <a:noFill/>
                </a:ln>
                <a:solidFill>
                  <a:srgbClr val="002A6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venir Light"/>
              </a:rPr>
              <a:t> </a:t>
            </a:r>
            <a:r>
              <a:rPr kumimoji="0" lang="es-CO" sz="1200" b="0" i="0" u="none" strike="noStrike" kern="1200" cap="none" spc="0" normalizeH="0" baseline="0" noProof="0" dirty="0">
                <a:ln>
                  <a:noFill/>
                </a:ln>
                <a:solidFill>
                  <a:srgbClr val="002A6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venir Light"/>
              </a:rPr>
              <a:t>Mediante  PIN, valida las condiciones del credito (48horas).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53357588-4F7E-4E12-BF3D-B0160B0C0D6B}"/>
              </a:ext>
            </a:extLst>
          </p:cNvPr>
          <p:cNvSpPr txBox="1"/>
          <p:nvPr/>
        </p:nvSpPr>
        <p:spPr>
          <a:xfrm>
            <a:off x="6932076" y="4956003"/>
            <a:ext cx="1834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1" i="0" u="none" strike="noStrike" kern="1200" cap="none" spc="0" normalizeH="0" baseline="0" noProof="0" dirty="0">
                <a:ln>
                  <a:noFill/>
                </a:ln>
                <a:solidFill>
                  <a:srgbClr val="002A6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venir Light"/>
              </a:rPr>
              <a:t>Se genera una aprobación digital  de la pagaduría. Código QR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4B172D70-4387-4E2E-BBFF-171C0ABAFE47}"/>
              </a:ext>
            </a:extLst>
          </p:cNvPr>
          <p:cNvSpPr txBox="1"/>
          <p:nvPr/>
        </p:nvSpPr>
        <p:spPr>
          <a:xfrm>
            <a:off x="7141483" y="1789934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1" i="0" u="none" strike="noStrike" kern="1200" cap="none" spc="0" normalizeH="0" baseline="0" noProof="0" dirty="0">
                <a:ln>
                  <a:noFill/>
                </a:ln>
                <a:solidFill>
                  <a:srgbClr val="002A6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4. IMPRIMIR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1" i="0" u="none" strike="noStrike" kern="1200" cap="none" spc="0" normalizeH="0" baseline="0" noProof="0" dirty="0">
                <a:ln>
                  <a:noFill/>
                </a:ln>
                <a:solidFill>
                  <a:srgbClr val="002A6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CÓDIGO QR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7E7DF30D-1EB1-464A-88C9-31FB3A003471}"/>
              </a:ext>
            </a:extLst>
          </p:cNvPr>
          <p:cNvSpPr txBox="1"/>
          <p:nvPr/>
        </p:nvSpPr>
        <p:spPr>
          <a:xfrm>
            <a:off x="9221325" y="1789934"/>
            <a:ext cx="12586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1" i="0" u="none" strike="noStrike" kern="1200" cap="none" spc="0" normalizeH="0" baseline="0" noProof="0" dirty="0">
                <a:ln>
                  <a:noFill/>
                </a:ln>
                <a:solidFill>
                  <a:srgbClr val="002A6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5. AUDITAR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1" i="0" u="none" strike="noStrike" kern="1200" cap="none" spc="0" normalizeH="0" baseline="0" noProof="0" dirty="0">
                <a:ln>
                  <a:noFill/>
                </a:ln>
                <a:solidFill>
                  <a:srgbClr val="002A6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LIBRANZA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9DBC855-4BAA-4A2A-80B7-FC3446A4058B}"/>
              </a:ext>
            </a:extLst>
          </p:cNvPr>
          <p:cNvSpPr txBox="1"/>
          <p:nvPr/>
        </p:nvSpPr>
        <p:spPr>
          <a:xfrm>
            <a:off x="8865203" y="4956003"/>
            <a:ext cx="20026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1" i="0" u="none" strike="noStrike" kern="1200" cap="none" spc="0" normalizeH="0" baseline="0" noProof="0" dirty="0">
                <a:ln>
                  <a:noFill/>
                </a:ln>
                <a:solidFill>
                  <a:srgbClr val="002A6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venir Light"/>
              </a:rPr>
              <a:t>Operador de Libranza: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s-CO" sz="1200" b="1" i="0" u="none" strike="noStrike" kern="1200" cap="none" spc="0" normalizeH="0" baseline="0" noProof="0" dirty="0">
                <a:ln>
                  <a:noFill/>
                </a:ln>
                <a:solidFill>
                  <a:srgbClr val="002A6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venir Light"/>
              </a:rPr>
            </a:br>
            <a:r>
              <a:rPr kumimoji="0" lang="es-CO" sz="1200" b="0" i="0" u="none" strike="noStrike" kern="1200" cap="none" spc="0" normalizeH="0" baseline="0" noProof="0" dirty="0">
                <a:ln>
                  <a:noFill/>
                </a:ln>
                <a:solidFill>
                  <a:srgbClr val="002A6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venir Light"/>
              </a:rPr>
              <a:t>Incorpora Novedad de Libranza en Humano ® Escaneando los QR.</a:t>
            </a:r>
          </a:p>
        </p:txBody>
      </p:sp>
      <p:grpSp>
        <p:nvGrpSpPr>
          <p:cNvPr id="50" name="Grupo 49">
            <a:extLst>
              <a:ext uri="{FF2B5EF4-FFF2-40B4-BE49-F238E27FC236}">
                <a16:creationId xmlns:a16="http://schemas.microsoft.com/office/drawing/2014/main" id="{259038C7-D411-4B5A-A89B-0D8D8B767406}"/>
              </a:ext>
            </a:extLst>
          </p:cNvPr>
          <p:cNvGrpSpPr/>
          <p:nvPr/>
        </p:nvGrpSpPr>
        <p:grpSpPr>
          <a:xfrm>
            <a:off x="7568070" y="5801334"/>
            <a:ext cx="562598" cy="560167"/>
            <a:chOff x="3610832" y="5850319"/>
            <a:chExt cx="685476" cy="682514"/>
          </a:xfrm>
        </p:grpSpPr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52C98B94-DFBA-47E2-BEEB-E010B12061E6}"/>
                </a:ext>
              </a:extLst>
            </p:cNvPr>
            <p:cNvSpPr/>
            <p:nvPr/>
          </p:nvSpPr>
          <p:spPr>
            <a:xfrm>
              <a:off x="3610832" y="5850319"/>
              <a:ext cx="685476" cy="682514"/>
            </a:xfrm>
            <a:prstGeom prst="ellipse">
              <a:avLst/>
            </a:prstGeom>
            <a:gradFill flip="none" rotWithShape="1">
              <a:gsLst>
                <a:gs pos="0">
                  <a:srgbClr val="002060"/>
                </a:gs>
                <a:gs pos="49000">
                  <a:schemeClr val="accent5">
                    <a:lumMod val="50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/>
            <a:scene3d>
              <a:camera prst="orthographicFront"/>
              <a:lightRig rig="threePt" dir="t"/>
            </a:scene3d>
            <a:sp3d>
              <a:bevelT w="139700"/>
            </a:sp3d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1" i="0" u="none" strike="noStrike" kern="1200" cap="none" spc="0" normalizeH="0" baseline="0" noProof="0">
                <a:ln>
                  <a:noFill/>
                </a:ln>
                <a:solidFill>
                  <a:srgbClr val="002A6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2" name="Imagen 51">
              <a:extLst>
                <a:ext uri="{FF2B5EF4-FFF2-40B4-BE49-F238E27FC236}">
                  <a16:creationId xmlns:a16="http://schemas.microsoft.com/office/drawing/2014/main" id="{4D738499-AEC9-4E52-862F-9C5EF8D7B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39000"/>
            </a:blip>
            <a:stretch>
              <a:fillRect/>
            </a:stretch>
          </p:blipFill>
          <p:spPr>
            <a:xfrm>
              <a:off x="3778322" y="5972666"/>
              <a:ext cx="350497" cy="482810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13000"/>
                </a:srgbClr>
              </a:outerShdw>
            </a:effectLst>
          </p:spPr>
        </p:pic>
      </p:grpSp>
      <p:pic>
        <p:nvPicPr>
          <p:cNvPr id="53" name="Imagen 52">
            <a:extLst>
              <a:ext uri="{FF2B5EF4-FFF2-40B4-BE49-F238E27FC236}">
                <a16:creationId xmlns:a16="http://schemas.microsoft.com/office/drawing/2014/main" id="{4EECF20F-2692-445A-BF20-690BB4657A6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9737" y="2145175"/>
            <a:ext cx="11112500" cy="3048000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602FC649-CD99-4507-95CE-C4D0F0807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82" y="167620"/>
            <a:ext cx="2810582" cy="53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Box 7">
            <a:extLst>
              <a:ext uri="{FF2B5EF4-FFF2-40B4-BE49-F238E27FC236}">
                <a16:creationId xmlns:a16="http://schemas.microsoft.com/office/drawing/2014/main" id="{7108793D-5C78-4EC4-A6BE-25141512E3A2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0794656" y="3583786"/>
            <a:ext cx="2460522" cy="2982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 fontScale="92500"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3600" b="1" cap="all" baseline="0">
                <a:solidFill>
                  <a:srgbClr val="000066"/>
                </a:solidFill>
                <a:effectLst/>
                <a:latin typeface="Century Gothic" pitchFamily="34" charset="0"/>
                <a:ea typeface="+mj-ea"/>
                <a:cs typeface="+mj-cs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0" i="0" u="none" strike="noStrike" kern="1200" cap="all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entury Gothic" pitchFamily="34" charset="0"/>
                <a:ea typeface="+mj-ea"/>
                <a:cs typeface="+mj-cs"/>
              </a:rPr>
              <a:t>Gestión de Libranzas en línea</a:t>
            </a:r>
          </a:p>
        </p:txBody>
      </p:sp>
    </p:spTree>
    <p:extLst>
      <p:ext uri="{BB962C8B-B14F-4D97-AF65-F5344CB8AC3E}">
        <p14:creationId xmlns:p14="http://schemas.microsoft.com/office/powerpoint/2010/main" val="2849006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5">
            <a:extLst>
              <a:ext uri="{FF2B5EF4-FFF2-40B4-BE49-F238E27FC236}">
                <a16:creationId xmlns:a16="http://schemas.microsoft.com/office/drawing/2014/main" id="{96815FF1-2DCA-41DB-A9BF-4BB804915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248" y="906270"/>
            <a:ext cx="7776864" cy="547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800" b="1" i="0" u="none" strike="noStrike" kern="1200" cap="all" spc="0" normalizeH="0" baseline="0" noProof="0" dirty="0">
                <a:ln>
                  <a:noFill/>
                </a:ln>
                <a:solidFill>
                  <a:srgbClr val="002A6B"/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t>PROCESO </a:t>
            </a:r>
            <a:r>
              <a:rPr kumimoji="0" lang="es-ES_tradnl" sz="2800" b="1" i="0" u="none" strike="noStrike" kern="1200" cap="all" spc="0" normalizeH="0" baseline="0" noProof="0">
                <a:ln>
                  <a:noFill/>
                </a:ln>
                <a:solidFill>
                  <a:srgbClr val="002A6B"/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t>DE CONFIRMACIÓN </a:t>
            </a:r>
            <a:r>
              <a:rPr kumimoji="0" lang="es-ES_tradnl" sz="2800" b="1" i="0" u="none" strike="noStrike" kern="1200" cap="all" spc="0" normalizeH="0" baseline="0" noProof="0" dirty="0">
                <a:ln>
                  <a:noFill/>
                </a:ln>
                <a:solidFill>
                  <a:srgbClr val="002A6B"/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t>DEL PIN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0BC07A84-CB14-48E0-B320-9C1BC287EFEC}"/>
              </a:ext>
            </a:extLst>
          </p:cNvPr>
          <p:cNvCxnSpPr>
            <a:cxnSpLocks/>
          </p:cNvCxnSpPr>
          <p:nvPr/>
        </p:nvCxnSpPr>
        <p:spPr>
          <a:xfrm flipH="1" flipV="1">
            <a:off x="510988" y="1447806"/>
            <a:ext cx="11071412" cy="4262"/>
          </a:xfrm>
          <a:prstGeom prst="line">
            <a:avLst/>
          </a:prstGeom>
          <a:ln w="76200">
            <a:solidFill>
              <a:srgbClr val="002A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agen 26">
            <a:extLst>
              <a:ext uri="{FF2B5EF4-FFF2-40B4-BE49-F238E27FC236}">
                <a16:creationId xmlns:a16="http://schemas.microsoft.com/office/drawing/2014/main" id="{602FC649-CD99-4507-95CE-C4D0F0807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82" y="167620"/>
            <a:ext cx="2810582" cy="53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B7B91CD3-7662-4DDB-A3B3-405932478B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4717245"/>
              </p:ext>
            </p:extLst>
          </p:nvPr>
        </p:nvGraphicFramePr>
        <p:xfrm>
          <a:off x="333452" y="2101541"/>
          <a:ext cx="5124812" cy="3269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6" name="CuadroTexto 15">
            <a:extLst>
              <a:ext uri="{FF2B5EF4-FFF2-40B4-BE49-F238E27FC236}">
                <a16:creationId xmlns:a16="http://schemas.microsoft.com/office/drawing/2014/main" id="{F4956FAE-0C7C-42AD-A162-7D46F4BF5273}"/>
              </a:ext>
            </a:extLst>
          </p:cNvPr>
          <p:cNvSpPr txBox="1"/>
          <p:nvPr/>
        </p:nvSpPr>
        <p:spPr>
          <a:xfrm>
            <a:off x="1969477" y="5752962"/>
            <a:ext cx="34887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/>
              </a:rPr>
              <a:t>www.sygnus.co</a:t>
            </a:r>
            <a:endParaRPr kumimoji="0" lang="es-CO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BD6733D-3609-4104-8EA6-61F2AAD42374}"/>
              </a:ext>
            </a:extLst>
          </p:cNvPr>
          <p:cNvSpPr txBox="1"/>
          <p:nvPr/>
        </p:nvSpPr>
        <p:spPr>
          <a:xfrm>
            <a:off x="5447050" y="2509134"/>
            <a:ext cx="1909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48 Horas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Imagen 17" descr="Texto&#10;&#10;Descripción generada automáticamente">
            <a:extLst>
              <a:ext uri="{FF2B5EF4-FFF2-40B4-BE49-F238E27FC236}">
                <a16:creationId xmlns:a16="http://schemas.microsoft.com/office/drawing/2014/main" id="{CB588853-821D-4417-9A9F-8B9FCAFEA8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057" y="2487473"/>
            <a:ext cx="3488787" cy="3099910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83013C31-AED7-44E4-9490-8E7DEE1FE011}"/>
              </a:ext>
            </a:extLst>
          </p:cNvPr>
          <p:cNvSpPr/>
          <p:nvPr/>
        </p:nvSpPr>
        <p:spPr>
          <a:xfrm>
            <a:off x="7877908" y="3854548"/>
            <a:ext cx="1280160" cy="2954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3536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5">
            <a:extLst>
              <a:ext uri="{FF2B5EF4-FFF2-40B4-BE49-F238E27FC236}">
                <a16:creationId xmlns:a16="http://schemas.microsoft.com/office/drawing/2014/main" id="{96815FF1-2DCA-41DB-A9BF-4BB804915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248" y="965262"/>
            <a:ext cx="7776864" cy="547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800" b="1" i="0" u="none" strike="noStrike" kern="1200" cap="all" spc="0" normalizeH="0" baseline="0" noProof="0" dirty="0">
                <a:ln>
                  <a:noFill/>
                </a:ln>
                <a:solidFill>
                  <a:srgbClr val="002A6B"/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t>PROCESO de compras de cartera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0BC07A84-CB14-48E0-B320-9C1BC287EFEC}"/>
              </a:ext>
            </a:extLst>
          </p:cNvPr>
          <p:cNvCxnSpPr>
            <a:cxnSpLocks/>
          </p:cNvCxnSpPr>
          <p:nvPr/>
        </p:nvCxnSpPr>
        <p:spPr>
          <a:xfrm flipH="1" flipV="1">
            <a:off x="510988" y="1656856"/>
            <a:ext cx="11071412" cy="4262"/>
          </a:xfrm>
          <a:prstGeom prst="line">
            <a:avLst/>
          </a:prstGeom>
          <a:ln w="76200">
            <a:solidFill>
              <a:srgbClr val="002A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uadroTexto 54">
            <a:extLst>
              <a:ext uri="{FF2B5EF4-FFF2-40B4-BE49-F238E27FC236}">
                <a16:creationId xmlns:a16="http://schemas.microsoft.com/office/drawing/2014/main" id="{6367C5F5-CB0E-4AF7-B09E-60586E62A949}"/>
              </a:ext>
            </a:extLst>
          </p:cNvPr>
          <p:cNvSpPr txBox="1"/>
          <p:nvPr/>
        </p:nvSpPr>
        <p:spPr>
          <a:xfrm>
            <a:off x="2937958" y="2034367"/>
            <a:ext cx="1354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400" b="1" dirty="0">
                <a:solidFill>
                  <a:srgbClr val="002A6B"/>
                </a:solidFill>
                <a:latin typeface="Century Gothic" panose="020B0502020202020204" pitchFamily="34" charset="0"/>
              </a:rPr>
              <a:t>2. SELECCIÓN</a:t>
            </a:r>
          </a:p>
          <a:p>
            <a:pPr algn="ctr"/>
            <a:r>
              <a:rPr lang="es-CO" sz="1400" b="1" dirty="0">
                <a:solidFill>
                  <a:srgbClr val="002A6B"/>
                </a:solidFill>
                <a:latin typeface="Century Gothic" panose="020B0502020202020204" pitchFamily="34" charset="0"/>
              </a:rPr>
              <a:t>CARTERA</a:t>
            </a:r>
          </a:p>
        </p:txBody>
      </p:sp>
      <p:pic>
        <p:nvPicPr>
          <p:cNvPr id="56" name="Imagen 55">
            <a:extLst>
              <a:ext uri="{FF2B5EF4-FFF2-40B4-BE49-F238E27FC236}">
                <a16:creationId xmlns:a16="http://schemas.microsoft.com/office/drawing/2014/main" id="{A16C35D8-B377-4B36-B28A-8ED765506EB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1810" y="2557262"/>
            <a:ext cx="12192000" cy="2305816"/>
          </a:xfrm>
          <a:prstGeom prst="rect">
            <a:avLst/>
          </a:prstGeom>
          <a:noFill/>
        </p:spPr>
      </p:pic>
      <p:sp>
        <p:nvSpPr>
          <p:cNvPr id="57" name="CuadroTexto 56">
            <a:extLst>
              <a:ext uri="{FF2B5EF4-FFF2-40B4-BE49-F238E27FC236}">
                <a16:creationId xmlns:a16="http://schemas.microsoft.com/office/drawing/2014/main" id="{296AD1BD-586A-4130-A27E-22506DF0F9DB}"/>
              </a:ext>
            </a:extLst>
          </p:cNvPr>
          <p:cNvSpPr txBox="1"/>
          <p:nvPr/>
        </p:nvSpPr>
        <p:spPr>
          <a:xfrm>
            <a:off x="1445200" y="2034367"/>
            <a:ext cx="1303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400" b="1" dirty="0">
                <a:solidFill>
                  <a:srgbClr val="002A6B"/>
                </a:solidFill>
                <a:latin typeface="Century Gothic" panose="020B0502020202020204" pitchFamily="34" charset="0"/>
              </a:rPr>
              <a:t>1. PROCESAR</a:t>
            </a:r>
          </a:p>
          <a:p>
            <a:pPr algn="ctr"/>
            <a:r>
              <a:rPr lang="es-CO" sz="1400" b="1" dirty="0">
                <a:solidFill>
                  <a:srgbClr val="002A6B"/>
                </a:solidFill>
                <a:latin typeface="Century Gothic" panose="020B0502020202020204" pitchFamily="34" charset="0"/>
              </a:rPr>
              <a:t>LIBRANZA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3777BF09-CE81-4A41-8544-943A72C1B04E}"/>
              </a:ext>
            </a:extLst>
          </p:cNvPr>
          <p:cNvSpPr txBox="1"/>
          <p:nvPr/>
        </p:nvSpPr>
        <p:spPr>
          <a:xfrm>
            <a:off x="1016495" y="4703313"/>
            <a:ext cx="18162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>
                <a:solidFill>
                  <a:srgbClr val="002A6B"/>
                </a:solidFill>
                <a:latin typeface="Century Gothic" panose="020B0502020202020204" pitchFamily="34" charset="0"/>
                <a:cs typeface="Avenir Light"/>
              </a:rPr>
              <a:t>Operador de Libranza:</a:t>
            </a:r>
          </a:p>
          <a:p>
            <a:pPr algn="ctr"/>
            <a:r>
              <a:rPr lang="es-CO" sz="1200" b="1" dirty="0">
                <a:solidFill>
                  <a:srgbClr val="002A6B"/>
                </a:solidFill>
                <a:latin typeface="Century Gothic" panose="020B0502020202020204" pitchFamily="34" charset="0"/>
                <a:cs typeface="Avenir Light"/>
              </a:rPr>
              <a:t> </a:t>
            </a:r>
            <a:r>
              <a:rPr lang="es-CO" sz="1200" dirty="0">
                <a:solidFill>
                  <a:srgbClr val="002A6B"/>
                </a:solidFill>
                <a:latin typeface="Century Gothic" panose="020B0502020202020204" pitchFamily="34" charset="0"/>
                <a:cs typeface="Avenir Light"/>
              </a:rPr>
              <a:t>Valida el cupo</a:t>
            </a:r>
          </a:p>
          <a:p>
            <a:pPr algn="ctr"/>
            <a:r>
              <a:rPr lang="es-CO" sz="1200" dirty="0">
                <a:solidFill>
                  <a:srgbClr val="002A6B"/>
                </a:solidFill>
                <a:latin typeface="Century Gothic" panose="020B0502020202020204" pitchFamily="34" charset="0"/>
                <a:cs typeface="Avenir Light"/>
              </a:rPr>
              <a:t>Carga Libranza (PDF)</a:t>
            </a:r>
          </a:p>
          <a:p>
            <a:pPr algn="ctr"/>
            <a:r>
              <a:rPr lang="es-CO" sz="1200" dirty="0">
                <a:solidFill>
                  <a:srgbClr val="002A6B"/>
                </a:solidFill>
                <a:latin typeface="Century Gothic" panose="020B0502020202020204" pitchFamily="34" charset="0"/>
                <a:cs typeface="Avenir Light"/>
              </a:rPr>
              <a:t>Registra condiciones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00F1E2C8-5E9E-4E74-ABF1-C26B5C5FB49C}"/>
              </a:ext>
            </a:extLst>
          </p:cNvPr>
          <p:cNvSpPr txBox="1"/>
          <p:nvPr/>
        </p:nvSpPr>
        <p:spPr>
          <a:xfrm>
            <a:off x="2884801" y="4687545"/>
            <a:ext cx="1539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>
                <a:solidFill>
                  <a:srgbClr val="002A6B"/>
                </a:solidFill>
                <a:latin typeface="Century Gothic" panose="020B0502020202020204" pitchFamily="34" charset="0"/>
                <a:cs typeface="Avenir Light"/>
              </a:rPr>
              <a:t>Operador de Libranza : </a:t>
            </a:r>
            <a:r>
              <a:rPr lang="es-CO" sz="1200" dirty="0">
                <a:solidFill>
                  <a:srgbClr val="002A6B"/>
                </a:solidFill>
                <a:latin typeface="Century Gothic" panose="020B0502020202020204" pitchFamily="34" charset="0"/>
                <a:cs typeface="Avenir Light"/>
              </a:rPr>
              <a:t>Selecciona Carteras a comprar.</a:t>
            </a:r>
            <a:endParaRPr lang="es-CO" sz="1200" b="1" dirty="0">
              <a:solidFill>
                <a:srgbClr val="002A6B"/>
              </a:solidFill>
              <a:latin typeface="Century Gothic" panose="020B0502020202020204" pitchFamily="34" charset="0"/>
              <a:cs typeface="Avenir Light"/>
            </a:endParaRPr>
          </a:p>
        </p:txBody>
      </p:sp>
      <p:sp>
        <p:nvSpPr>
          <p:cNvPr id="63" name="Elipse 62">
            <a:extLst>
              <a:ext uri="{FF2B5EF4-FFF2-40B4-BE49-F238E27FC236}">
                <a16:creationId xmlns:a16="http://schemas.microsoft.com/office/drawing/2014/main" id="{DA2D2B45-EDBB-48B9-9AA6-A6A887852D7B}"/>
              </a:ext>
            </a:extLst>
          </p:cNvPr>
          <p:cNvSpPr/>
          <p:nvPr/>
        </p:nvSpPr>
        <p:spPr>
          <a:xfrm>
            <a:off x="661177" y="2865637"/>
            <a:ext cx="325356" cy="323055"/>
          </a:xfrm>
          <a:prstGeom prst="ellipse">
            <a:avLst/>
          </a:prstGeom>
          <a:solidFill>
            <a:srgbClr val="C00000"/>
          </a:solidFill>
          <a:ln/>
          <a:scene3d>
            <a:camera prst="orthographicFront"/>
            <a:lightRig rig="threePt" dir="t"/>
          </a:scene3d>
          <a:sp3d>
            <a:bevelT w="13970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rgbClr val="002A6B"/>
                </a:solidFill>
                <a:latin typeface="Century Gothic" panose="020B0502020202020204" pitchFamily="34" charset="0"/>
              </a:rPr>
              <a:t>B</a:t>
            </a:r>
          </a:p>
        </p:txBody>
      </p:sp>
      <p:sp>
        <p:nvSpPr>
          <p:cNvPr id="64" name="Elipse 63">
            <a:extLst>
              <a:ext uri="{FF2B5EF4-FFF2-40B4-BE49-F238E27FC236}">
                <a16:creationId xmlns:a16="http://schemas.microsoft.com/office/drawing/2014/main" id="{7D733568-7129-4C1A-925F-F9C1BC64D751}"/>
              </a:ext>
            </a:extLst>
          </p:cNvPr>
          <p:cNvSpPr/>
          <p:nvPr/>
        </p:nvSpPr>
        <p:spPr>
          <a:xfrm>
            <a:off x="3184160" y="5760752"/>
            <a:ext cx="325356" cy="323055"/>
          </a:xfrm>
          <a:prstGeom prst="ellipse">
            <a:avLst/>
          </a:prstGeom>
          <a:solidFill>
            <a:srgbClr val="C00000"/>
          </a:solidFill>
          <a:ln/>
          <a:scene3d>
            <a:camera prst="orthographicFront"/>
            <a:lightRig rig="threePt" dir="t"/>
          </a:scene3d>
          <a:sp3d>
            <a:bevelT w="13970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rgbClr val="002A6B"/>
                </a:solidFill>
                <a:latin typeface="Century Gothic" panose="020B0502020202020204" pitchFamily="34" charset="0"/>
              </a:rPr>
              <a:t>A</a:t>
            </a:r>
          </a:p>
        </p:txBody>
      </p:sp>
      <p:sp>
        <p:nvSpPr>
          <p:cNvPr id="65" name="Elipse 64">
            <a:extLst>
              <a:ext uri="{FF2B5EF4-FFF2-40B4-BE49-F238E27FC236}">
                <a16:creationId xmlns:a16="http://schemas.microsoft.com/office/drawing/2014/main" id="{9123D923-51A8-4770-AF2D-6BC4CA24ABE9}"/>
              </a:ext>
            </a:extLst>
          </p:cNvPr>
          <p:cNvSpPr/>
          <p:nvPr/>
        </p:nvSpPr>
        <p:spPr>
          <a:xfrm>
            <a:off x="3822813" y="5770255"/>
            <a:ext cx="325356" cy="323055"/>
          </a:xfrm>
          <a:prstGeom prst="ellipse">
            <a:avLst/>
          </a:prstGeom>
          <a:solidFill>
            <a:srgbClr val="C00000"/>
          </a:solidFill>
          <a:ln/>
          <a:scene3d>
            <a:camera prst="orthographicFront"/>
            <a:lightRig rig="threePt" dir="t"/>
          </a:scene3d>
          <a:sp3d>
            <a:bevelT w="13970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rgbClr val="002A6B"/>
                </a:solidFill>
                <a:latin typeface="Century Gothic" panose="020B0502020202020204" pitchFamily="34" charset="0"/>
              </a:rPr>
              <a:t>B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3E74D744-18E5-4474-87C9-BC727E3BC200}"/>
              </a:ext>
            </a:extLst>
          </p:cNvPr>
          <p:cNvSpPr txBox="1"/>
          <p:nvPr/>
        </p:nvSpPr>
        <p:spPr>
          <a:xfrm>
            <a:off x="4426174" y="2035765"/>
            <a:ext cx="1292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400" b="1" dirty="0">
                <a:solidFill>
                  <a:srgbClr val="002A6B"/>
                </a:solidFill>
                <a:latin typeface="Century Gothic" panose="020B0502020202020204" pitchFamily="34" charset="0"/>
              </a:rPr>
              <a:t>3. REGISTRAR</a:t>
            </a:r>
          </a:p>
          <a:p>
            <a:pPr algn="ctr"/>
            <a:r>
              <a:rPr lang="es-CO" sz="1400" b="1" dirty="0">
                <a:solidFill>
                  <a:srgbClr val="002A6B"/>
                </a:solidFill>
                <a:latin typeface="Century Gothic" panose="020B0502020202020204" pitchFamily="34" charset="0"/>
              </a:rPr>
              <a:t>PAGO 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70A25A6A-7239-41C0-B40D-CD4B7D5C8DDE}"/>
              </a:ext>
            </a:extLst>
          </p:cNvPr>
          <p:cNvSpPr txBox="1"/>
          <p:nvPr/>
        </p:nvSpPr>
        <p:spPr>
          <a:xfrm>
            <a:off x="4515989" y="4706609"/>
            <a:ext cx="13308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>
                <a:solidFill>
                  <a:srgbClr val="002A6B"/>
                </a:solidFill>
                <a:latin typeface="Century Gothic" panose="020B0502020202020204" pitchFamily="34" charset="0"/>
                <a:cs typeface="Avenir Light"/>
              </a:rPr>
              <a:t>Entidad Compradora: carga Certificado de deuda</a:t>
            </a:r>
          </a:p>
          <a:p>
            <a:pPr algn="ctr"/>
            <a:r>
              <a:rPr lang="es-CO" sz="1200" dirty="0">
                <a:solidFill>
                  <a:srgbClr val="002A6B"/>
                </a:solidFill>
                <a:latin typeface="Century Gothic" panose="020B0502020202020204" pitchFamily="34" charset="0"/>
                <a:cs typeface="Avenir Light"/>
              </a:rPr>
              <a:t>Soporte de pago (PDF)</a:t>
            </a:r>
          </a:p>
          <a:p>
            <a:pPr algn="ctr"/>
            <a:r>
              <a:rPr lang="es-CO" sz="1200" b="1" dirty="0">
                <a:solidFill>
                  <a:srgbClr val="002A6B"/>
                </a:solidFill>
                <a:latin typeface="Century Gothic" panose="020B0502020202020204" pitchFamily="34" charset="0"/>
                <a:cs typeface="Avenir Light"/>
              </a:rPr>
              <a:t>”Previa Confirmación”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1E6AFF0F-842F-40B7-A36F-9D2FFFB071E4}"/>
              </a:ext>
            </a:extLst>
          </p:cNvPr>
          <p:cNvSpPr txBox="1"/>
          <p:nvPr/>
        </p:nvSpPr>
        <p:spPr>
          <a:xfrm>
            <a:off x="5848758" y="1984920"/>
            <a:ext cx="1447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400" b="1" dirty="0">
                <a:solidFill>
                  <a:srgbClr val="002A6B"/>
                </a:solidFill>
                <a:latin typeface="Century Gothic" panose="020B0502020202020204" pitchFamily="34" charset="0"/>
              </a:rPr>
              <a:t>4. SOLICITUDES</a:t>
            </a:r>
          </a:p>
          <a:p>
            <a:pPr algn="ctr"/>
            <a:r>
              <a:rPr lang="es-CO" sz="1400" b="1" dirty="0">
                <a:solidFill>
                  <a:srgbClr val="002A6B"/>
                </a:solidFill>
                <a:latin typeface="Century Gothic" panose="020B0502020202020204" pitchFamily="34" charset="0"/>
              </a:rPr>
              <a:t>PENDIENTES</a:t>
            </a: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2DB0F0E1-6784-4F63-B5FE-30ABCDD1A65A}"/>
              </a:ext>
            </a:extLst>
          </p:cNvPr>
          <p:cNvSpPr txBox="1"/>
          <p:nvPr/>
        </p:nvSpPr>
        <p:spPr>
          <a:xfrm>
            <a:off x="5846839" y="4703653"/>
            <a:ext cx="15474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>
                <a:solidFill>
                  <a:srgbClr val="002A6B"/>
                </a:solidFill>
                <a:latin typeface="Century Gothic" panose="020B0502020202020204" pitchFamily="34" charset="0"/>
                <a:cs typeface="Avenir Light"/>
              </a:rPr>
              <a:t>Notificaciones </a:t>
            </a:r>
            <a:r>
              <a:rPr lang="es-CO" sz="1200" b="1" dirty="0">
                <a:solidFill>
                  <a:srgbClr val="002A6B"/>
                </a:solidFill>
                <a:latin typeface="Century Gothic" panose="020B0502020202020204" pitchFamily="34" charset="0"/>
                <a:cs typeface="Avenir Light"/>
              </a:rPr>
              <a:t>Entidad Vendedora </a:t>
            </a:r>
            <a:r>
              <a:rPr lang="es-CO" sz="1200" dirty="0">
                <a:solidFill>
                  <a:srgbClr val="002A6B"/>
                </a:solidFill>
                <a:latin typeface="Century Gothic" panose="020B0502020202020204" pitchFamily="34" charset="0"/>
                <a:cs typeface="Avenir Light"/>
              </a:rPr>
              <a:t>– Libera</a:t>
            </a:r>
          </a:p>
          <a:p>
            <a:pPr algn="ctr"/>
            <a:r>
              <a:rPr lang="es-CO" sz="1200" b="1" dirty="0">
                <a:solidFill>
                  <a:srgbClr val="002A6B"/>
                </a:solidFill>
                <a:latin typeface="Century Gothic" panose="020B0502020202020204" pitchFamily="34" charset="0"/>
                <a:cs typeface="Avenir Light"/>
              </a:rPr>
              <a:t>Paz y salvo</a:t>
            </a:r>
          </a:p>
        </p:txBody>
      </p:sp>
      <p:sp>
        <p:nvSpPr>
          <p:cNvPr id="70" name="Elipse 69">
            <a:extLst>
              <a:ext uri="{FF2B5EF4-FFF2-40B4-BE49-F238E27FC236}">
                <a16:creationId xmlns:a16="http://schemas.microsoft.com/office/drawing/2014/main" id="{97E1CACB-69C7-4328-AD57-30E9760DEAC6}"/>
              </a:ext>
            </a:extLst>
          </p:cNvPr>
          <p:cNvSpPr/>
          <p:nvPr/>
        </p:nvSpPr>
        <p:spPr>
          <a:xfrm>
            <a:off x="6165690" y="5790249"/>
            <a:ext cx="325356" cy="323055"/>
          </a:xfrm>
          <a:prstGeom prst="ellipse">
            <a:avLst/>
          </a:prstGeom>
          <a:solidFill>
            <a:srgbClr val="C00000"/>
          </a:solidFill>
          <a:ln/>
          <a:scene3d>
            <a:camera prst="orthographicFront"/>
            <a:lightRig rig="threePt" dir="t"/>
          </a:scene3d>
          <a:sp3d>
            <a:bevelT w="13970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rgbClr val="002A6B"/>
                </a:solidFill>
                <a:latin typeface="Century Gothic" panose="020B0502020202020204" pitchFamily="34" charset="0"/>
              </a:rPr>
              <a:t>A</a:t>
            </a:r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id="{279D217F-89A9-4A40-A41B-5F9F92FC04E0}"/>
              </a:ext>
            </a:extLst>
          </p:cNvPr>
          <p:cNvSpPr/>
          <p:nvPr/>
        </p:nvSpPr>
        <p:spPr>
          <a:xfrm>
            <a:off x="6755794" y="5799752"/>
            <a:ext cx="325356" cy="323055"/>
          </a:xfrm>
          <a:prstGeom prst="ellipse">
            <a:avLst/>
          </a:prstGeom>
          <a:solidFill>
            <a:srgbClr val="C00000"/>
          </a:solidFill>
          <a:ln/>
          <a:scene3d>
            <a:camera prst="orthographicFront"/>
            <a:lightRig rig="threePt" dir="t"/>
          </a:scene3d>
          <a:sp3d>
            <a:bevelT w="13970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rgbClr val="002A6B"/>
                </a:solidFill>
                <a:latin typeface="Century Gothic" panose="020B0502020202020204" pitchFamily="34" charset="0"/>
              </a:rPr>
              <a:t>B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71FA839B-B00D-4069-A80D-732C15FAA9C9}"/>
              </a:ext>
            </a:extLst>
          </p:cNvPr>
          <p:cNvSpPr txBox="1"/>
          <p:nvPr/>
        </p:nvSpPr>
        <p:spPr>
          <a:xfrm>
            <a:off x="8951351" y="1984920"/>
            <a:ext cx="1255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400" b="1" dirty="0">
                <a:solidFill>
                  <a:srgbClr val="002A6B"/>
                </a:solidFill>
                <a:latin typeface="Century Gothic" panose="020B0502020202020204" pitchFamily="34" charset="0"/>
              </a:rPr>
              <a:t>6. IMPRIMIR </a:t>
            </a:r>
          </a:p>
          <a:p>
            <a:pPr algn="ctr"/>
            <a:r>
              <a:rPr lang="es-CO" sz="1400" b="1" dirty="0">
                <a:solidFill>
                  <a:srgbClr val="002A6B"/>
                </a:solidFill>
                <a:latin typeface="Century Gothic" panose="020B0502020202020204" pitchFamily="34" charset="0"/>
              </a:rPr>
              <a:t>CODIGO QR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EE1C4E07-73B2-4F85-9C9A-980038591F21}"/>
              </a:ext>
            </a:extLst>
          </p:cNvPr>
          <p:cNvSpPr txBox="1"/>
          <p:nvPr/>
        </p:nvSpPr>
        <p:spPr>
          <a:xfrm>
            <a:off x="7484994" y="1984920"/>
            <a:ext cx="1470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400" b="1" dirty="0">
                <a:solidFill>
                  <a:srgbClr val="002A6B"/>
                </a:solidFill>
                <a:latin typeface="Century Gothic" panose="020B0502020202020204" pitchFamily="34" charset="0"/>
              </a:rPr>
              <a:t>5. LIBERACIÓN </a:t>
            </a:r>
            <a:br>
              <a:rPr lang="es-CO" sz="1400" b="1" dirty="0">
                <a:solidFill>
                  <a:srgbClr val="002A6B"/>
                </a:solidFill>
                <a:latin typeface="Century Gothic" panose="020B0502020202020204" pitchFamily="34" charset="0"/>
              </a:rPr>
            </a:br>
            <a:r>
              <a:rPr lang="es-CO" sz="1400" b="1" dirty="0">
                <a:solidFill>
                  <a:srgbClr val="002A6B"/>
                </a:solidFill>
                <a:latin typeface="Century Gothic" panose="020B0502020202020204" pitchFamily="34" charset="0"/>
              </a:rPr>
              <a:t>PAZ Y SALVO</a:t>
            </a:r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53293E20-7B72-4B20-9610-3A6ECFB5C720}"/>
              </a:ext>
            </a:extLst>
          </p:cNvPr>
          <p:cNvSpPr txBox="1"/>
          <p:nvPr/>
        </p:nvSpPr>
        <p:spPr>
          <a:xfrm>
            <a:off x="7492048" y="4703313"/>
            <a:ext cx="1313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>
                <a:solidFill>
                  <a:srgbClr val="002A6B"/>
                </a:solidFill>
                <a:latin typeface="Century Gothic" panose="020B0502020202020204" pitchFamily="34" charset="0"/>
                <a:cs typeface="Avenir Light"/>
              </a:rPr>
              <a:t>Solo se puede “auditar” la libranza si han liberado todos los Paz y Salvo</a:t>
            </a:r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126AEB8F-C6E2-4334-BB3E-B99F05FE2C6F}"/>
              </a:ext>
            </a:extLst>
          </p:cNvPr>
          <p:cNvSpPr txBox="1"/>
          <p:nvPr/>
        </p:nvSpPr>
        <p:spPr>
          <a:xfrm>
            <a:off x="10103889" y="2033485"/>
            <a:ext cx="1923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400" b="1" dirty="0">
                <a:solidFill>
                  <a:srgbClr val="002A6B"/>
                </a:solidFill>
                <a:latin typeface="Century Gothic" panose="020B0502020202020204" pitchFamily="34" charset="0"/>
              </a:rPr>
              <a:t>7. INCORPORACIÓN</a:t>
            </a: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ED6D4378-26F9-4F7B-82CE-646E1B39D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82" y="167620"/>
            <a:ext cx="2810582" cy="53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 Box 7">
            <a:extLst>
              <a:ext uri="{FF2B5EF4-FFF2-40B4-BE49-F238E27FC236}">
                <a16:creationId xmlns:a16="http://schemas.microsoft.com/office/drawing/2014/main" id="{50FF054B-F0E2-451D-B6EA-ABBF11F78499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0830379" y="5056411"/>
            <a:ext cx="2460522" cy="2982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 fontScale="92500"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3600" b="1" cap="all" baseline="0">
                <a:solidFill>
                  <a:srgbClr val="000066"/>
                </a:solidFill>
                <a:effectLst/>
                <a:latin typeface="Century Gothic" pitchFamily="34" charset="0"/>
                <a:ea typeface="+mj-ea"/>
                <a:cs typeface="+mj-cs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0" i="0" u="none" strike="noStrike" kern="1200" cap="all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entury Gothic" pitchFamily="34" charset="0"/>
                <a:ea typeface="+mj-ea"/>
                <a:cs typeface="+mj-cs"/>
              </a:rPr>
              <a:t>Gestión de Libranzas en línea</a:t>
            </a:r>
          </a:p>
        </p:txBody>
      </p:sp>
    </p:spTree>
    <p:extLst>
      <p:ext uri="{BB962C8B-B14F-4D97-AF65-F5344CB8AC3E}">
        <p14:creationId xmlns:p14="http://schemas.microsoft.com/office/powerpoint/2010/main" val="1519479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>
            <a:extLst>
              <a:ext uri="{FF2B5EF4-FFF2-40B4-BE49-F238E27FC236}">
                <a16:creationId xmlns:a16="http://schemas.microsoft.com/office/drawing/2014/main" id="{C8372D43-4655-4028-8D1A-FD8EC7199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019" y="135375"/>
            <a:ext cx="2402691" cy="459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ectangle 15">
            <a:extLst>
              <a:ext uri="{FF2B5EF4-FFF2-40B4-BE49-F238E27FC236}">
                <a16:creationId xmlns:a16="http://schemas.microsoft.com/office/drawing/2014/main" id="{4801BFC7-42E7-4776-A01F-ED981A9CDD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987" y="965262"/>
            <a:ext cx="11071411" cy="547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all" spc="0" normalizeH="0" baseline="0" noProof="0" dirty="0">
                <a:ln>
                  <a:noFill/>
                </a:ln>
                <a:solidFill>
                  <a:srgbClr val="002A6B"/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t>ROLES ENTIDAD PAGADORA - SYGNUS</a:t>
            </a: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205823EC-1E4A-49A3-8026-7E21A0EC52F4}"/>
              </a:ext>
            </a:extLst>
          </p:cNvPr>
          <p:cNvCxnSpPr>
            <a:cxnSpLocks/>
          </p:cNvCxnSpPr>
          <p:nvPr/>
        </p:nvCxnSpPr>
        <p:spPr>
          <a:xfrm flipH="1" flipV="1">
            <a:off x="510988" y="1656856"/>
            <a:ext cx="11071412" cy="4262"/>
          </a:xfrm>
          <a:prstGeom prst="line">
            <a:avLst/>
          </a:prstGeom>
          <a:ln w="76200">
            <a:solidFill>
              <a:srgbClr val="002A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Box 7">
            <a:extLst>
              <a:ext uri="{FF2B5EF4-FFF2-40B4-BE49-F238E27FC236}">
                <a16:creationId xmlns:a16="http://schemas.microsoft.com/office/drawing/2014/main" id="{0AED49FC-2512-47DA-88D7-D861446549D3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0812594" y="3225009"/>
            <a:ext cx="2460522" cy="2982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 fontScale="92500"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3600" b="1" cap="all" baseline="0">
                <a:solidFill>
                  <a:srgbClr val="000066"/>
                </a:solidFill>
                <a:effectLst/>
                <a:latin typeface="Century Gothic" pitchFamily="34" charset="0"/>
                <a:ea typeface="+mj-ea"/>
                <a:cs typeface="+mj-cs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0" i="0" u="none" strike="noStrike" kern="1200" cap="all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entury Gothic" pitchFamily="34" charset="0"/>
                <a:ea typeface="+mj-ea"/>
                <a:cs typeface="+mj-cs"/>
              </a:rPr>
              <a:t>Gestión de Libranzas en línea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204039F-EAFF-4BDF-881F-F219DE834469}"/>
              </a:ext>
            </a:extLst>
          </p:cNvPr>
          <p:cNvSpPr txBox="1"/>
          <p:nvPr/>
        </p:nvSpPr>
        <p:spPr>
          <a:xfrm>
            <a:off x="7012804" y="4796181"/>
            <a:ext cx="1380506" cy="40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BENEFICIARIO</a:t>
            </a:r>
          </a:p>
        </p:txBody>
      </p:sp>
      <p:graphicFrame>
        <p:nvGraphicFramePr>
          <p:cNvPr id="26" name="Diagrama 25">
            <a:extLst>
              <a:ext uri="{FF2B5EF4-FFF2-40B4-BE49-F238E27FC236}">
                <a16:creationId xmlns:a16="http://schemas.microsoft.com/office/drawing/2014/main" id="{40016EF4-9B8B-45DC-8E46-53AC6306C8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6896709"/>
              </p:ext>
            </p:extLst>
          </p:nvPr>
        </p:nvGraphicFramePr>
        <p:xfrm>
          <a:off x="1911597" y="2437820"/>
          <a:ext cx="6108141" cy="3251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0" name="Gráfico 29" descr="Conexiones">
            <a:extLst>
              <a:ext uri="{FF2B5EF4-FFF2-40B4-BE49-F238E27FC236}">
                <a16:creationId xmlns:a16="http://schemas.microsoft.com/office/drawing/2014/main" id="{06555584-0542-484D-BDB9-68A885D3E9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28762" y="2411266"/>
            <a:ext cx="3264948" cy="326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56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>
            <a:extLst>
              <a:ext uri="{FF2B5EF4-FFF2-40B4-BE49-F238E27FC236}">
                <a16:creationId xmlns:a16="http://schemas.microsoft.com/office/drawing/2014/main" id="{C8372D43-4655-4028-8D1A-FD8EC7199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019" y="135375"/>
            <a:ext cx="2402691" cy="459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ectangle 15">
            <a:extLst>
              <a:ext uri="{FF2B5EF4-FFF2-40B4-BE49-F238E27FC236}">
                <a16:creationId xmlns:a16="http://schemas.microsoft.com/office/drawing/2014/main" id="{4801BFC7-42E7-4776-A01F-ED981A9CDD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987" y="965262"/>
            <a:ext cx="11071411" cy="547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200" b="1" i="0" u="none" strike="noStrike" kern="1200" cap="all" spc="0" normalizeH="0" baseline="0" noProof="0" dirty="0">
                <a:ln>
                  <a:noFill/>
                </a:ln>
                <a:solidFill>
                  <a:srgbClr val="002A6B"/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t>SOPORTE FUNCIONAL</a:t>
            </a:r>
          </a:p>
        </p:txBody>
      </p:sp>
      <p:sp>
        <p:nvSpPr>
          <p:cNvPr id="38" name="Text Box 7">
            <a:extLst>
              <a:ext uri="{FF2B5EF4-FFF2-40B4-BE49-F238E27FC236}">
                <a16:creationId xmlns:a16="http://schemas.microsoft.com/office/drawing/2014/main" id="{0AED49FC-2512-47DA-88D7-D861446549D3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0812594" y="3225009"/>
            <a:ext cx="2460522" cy="2982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 fontScale="92500"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3600" b="1" cap="all" baseline="0">
                <a:solidFill>
                  <a:srgbClr val="000066"/>
                </a:solidFill>
                <a:effectLst/>
                <a:latin typeface="Century Gothic" pitchFamily="34" charset="0"/>
                <a:ea typeface="+mj-ea"/>
                <a:cs typeface="+mj-cs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0" i="0" u="none" strike="noStrike" kern="1200" cap="all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entury Gothic" pitchFamily="34" charset="0"/>
                <a:ea typeface="+mj-ea"/>
                <a:cs typeface="+mj-cs"/>
              </a:rPr>
              <a:t>Gestión de Libranzas en línea</a:t>
            </a:r>
          </a:p>
        </p:txBody>
      </p:sp>
      <p:graphicFrame>
        <p:nvGraphicFramePr>
          <p:cNvPr id="10" name="Diagrama 9" descr="njjhkjhkj&#10;">
            <a:extLst>
              <a:ext uri="{FF2B5EF4-FFF2-40B4-BE49-F238E27FC236}">
                <a16:creationId xmlns:a16="http://schemas.microsoft.com/office/drawing/2014/main" id="{DC43FC6F-648E-4B81-B316-C6E2D810EB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7099125"/>
              </p:ext>
            </p:extLst>
          </p:nvPr>
        </p:nvGraphicFramePr>
        <p:xfrm>
          <a:off x="1350765" y="1774825"/>
          <a:ext cx="5134441" cy="4451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1" name="CuadroTexto 10">
            <a:extLst>
              <a:ext uri="{FF2B5EF4-FFF2-40B4-BE49-F238E27FC236}">
                <a16:creationId xmlns:a16="http://schemas.microsoft.com/office/drawing/2014/main" id="{51B30A9B-C90A-4436-9079-EA2079F15FF9}"/>
              </a:ext>
            </a:extLst>
          </p:cNvPr>
          <p:cNvSpPr txBox="1"/>
          <p:nvPr/>
        </p:nvSpPr>
        <p:spPr>
          <a:xfrm>
            <a:off x="7086542" y="2020327"/>
            <a:ext cx="4466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(1) 3598060 –  300 912 16 82</a:t>
            </a:r>
            <a:endParaRPr lang="en-US" sz="24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A5C79F3-6FD6-4866-98DA-E01C1CB6CE17}"/>
              </a:ext>
            </a:extLst>
          </p:cNvPr>
          <p:cNvSpPr txBox="1"/>
          <p:nvPr/>
        </p:nvSpPr>
        <p:spPr>
          <a:xfrm>
            <a:off x="7202658" y="3606568"/>
            <a:ext cx="42343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400" b="1" dirty="0">
                <a:hlinkClick r:id="rId10"/>
              </a:rPr>
              <a:t>www.sygnus.co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492457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Apretón de manos en ambiente empresarial">
            <a:extLst>
              <a:ext uri="{FF2B5EF4-FFF2-40B4-BE49-F238E27FC236}">
                <a16:creationId xmlns:a16="http://schemas.microsoft.com/office/drawing/2014/main" id="{AEA15FA1-CC7A-4D28-9F5A-77A3EF9BBF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94112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3859E66-C451-43C1-8A0C-F43369B6A8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94" y="0"/>
            <a:ext cx="12224893" cy="6941128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A59FA589-BCCE-43BC-9869-24B8D3E2F7F5}"/>
              </a:ext>
            </a:extLst>
          </p:cNvPr>
          <p:cNvSpPr/>
          <p:nvPr/>
        </p:nvSpPr>
        <p:spPr>
          <a:xfrm>
            <a:off x="6785241" y="1987427"/>
            <a:ext cx="42098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6000" b="1" dirty="0">
                <a:solidFill>
                  <a:schemeClr val="bg1"/>
                </a:solidFill>
                <a:latin typeface="Century Gothic" pitchFamily="34" charset="0"/>
              </a:rPr>
              <a:t>GRACIAS</a:t>
            </a:r>
            <a:r>
              <a:rPr lang="es-CO" sz="6000" b="1" dirty="0">
                <a:solidFill>
                  <a:schemeClr val="bg1"/>
                </a:solidFill>
                <a:latin typeface="Georgia" panose="02040502050405020303" pitchFamily="18" charset="0"/>
              </a:rPr>
              <a:t>!!</a:t>
            </a:r>
            <a:endParaRPr lang="es-CO" sz="600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BE8B58E7-7B56-4CA7-ACD2-927489BBA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846" y="385012"/>
            <a:ext cx="3179942" cy="608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420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691432" y="2065978"/>
            <a:ext cx="8325853" cy="363176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spAutoFit/>
          </a:bodyPr>
          <a:lstStyle>
            <a:lvl1pPr>
              <a:defRPr sz="4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4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4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4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4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457200" marR="0" lvl="0" indent="-457200" algn="just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>
                <a:tab pos="360363" algn="l"/>
              </a:tabLst>
              <a:defRPr/>
            </a:pPr>
            <a:r>
              <a:rPr kumimoji="0" lang="es-CO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itchFamily="34" charset="0"/>
                <a:ea typeface="+mn-ea"/>
                <a:cs typeface="Arial" charset="0"/>
              </a:rPr>
              <a:t>Objetivo</a:t>
            </a:r>
          </a:p>
          <a:p>
            <a:pPr marL="457200" marR="0" lvl="0" indent="-457200" algn="just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>
                <a:tab pos="360363" algn="l"/>
              </a:tabLst>
              <a:defRPr/>
            </a:pPr>
            <a:r>
              <a:rPr kumimoji="0" lang="es-CO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itchFamily="34" charset="0"/>
                <a:ea typeface="+mn-ea"/>
                <a:cs typeface="Arial" charset="0"/>
              </a:rPr>
              <a:t>Beneficios</a:t>
            </a:r>
          </a:p>
          <a:p>
            <a:pPr marL="457200" marR="0" lvl="0" indent="-457200" algn="just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>
                <a:tab pos="360363" algn="l"/>
              </a:tabLst>
              <a:defRPr/>
            </a:pPr>
            <a:r>
              <a:rPr kumimoji="0" lang="es-CO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itchFamily="34" charset="0"/>
                <a:ea typeface="+mn-ea"/>
                <a:cs typeface="Arial" charset="0"/>
              </a:rPr>
              <a:t>Marco Normativo</a:t>
            </a:r>
          </a:p>
          <a:p>
            <a:pPr marL="457200" marR="0" lvl="0" indent="-457200" algn="just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>
                <a:tab pos="360363" algn="l"/>
              </a:tabLst>
              <a:defRPr/>
            </a:pPr>
            <a:r>
              <a:rPr kumimoji="0" lang="es-CO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itchFamily="34" charset="0"/>
                <a:ea typeface="+mn-ea"/>
                <a:cs typeface="Arial" charset="0"/>
              </a:rPr>
              <a:t>Funcionalidad Libranzas Humano®</a:t>
            </a:r>
          </a:p>
          <a:p>
            <a:pPr marL="457200" marR="0" lvl="0" indent="-457200" algn="just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>
                <a:tab pos="360363" algn="l"/>
              </a:tabLst>
              <a:defRPr/>
            </a:pPr>
            <a:r>
              <a:rPr kumimoji="0" lang="es-CO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itchFamily="34" charset="0"/>
                <a:ea typeface="+mn-ea"/>
                <a:cs typeface="Arial" charset="0"/>
              </a:rPr>
              <a:t>Roles SYGNUS – Entidad Pagadora</a:t>
            </a:r>
          </a:p>
          <a:p>
            <a:pPr marL="457200" marR="0" lvl="0" indent="-457200" algn="just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>
                <a:tab pos="354013" algn="l"/>
              </a:tabLst>
              <a:defRPr/>
            </a:pPr>
            <a:r>
              <a:rPr kumimoji="0" lang="es-CO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itchFamily="34" charset="0"/>
                <a:ea typeface="+mn-ea"/>
                <a:cs typeface="Arial" charset="0"/>
              </a:rPr>
              <a:t>Proceso Beneficiario</a:t>
            </a:r>
          </a:p>
          <a:p>
            <a:pPr marL="457200" marR="0" lvl="0" indent="-457200" algn="just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>
                <a:tab pos="354013" algn="l"/>
              </a:tabLst>
              <a:defRPr/>
            </a:pPr>
            <a:r>
              <a:rPr kumimoji="0" lang="es-CO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itchFamily="34" charset="0"/>
                <a:ea typeface="+mn-ea"/>
                <a:cs typeface="Arial" charset="0"/>
              </a:rPr>
              <a:t>Proceso Operador de Libranza (Tercero de Nómina)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354013" algn="l"/>
              </a:tabLst>
              <a:defRPr/>
            </a:pPr>
            <a:r>
              <a:rPr kumimoji="0" lang="es-CO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itchFamily="34" charset="0"/>
                <a:ea typeface="+mn-ea"/>
                <a:cs typeface="Arial" charset="0"/>
              </a:rPr>
              <a:t>8. Aspectos Importantes</a:t>
            </a:r>
          </a:p>
        </p:txBody>
      </p:sp>
      <p:sp>
        <p:nvSpPr>
          <p:cNvPr id="11" name="1 Rectángulo">
            <a:extLst>
              <a:ext uri="{FF2B5EF4-FFF2-40B4-BE49-F238E27FC236}">
                <a16:creationId xmlns:a16="http://schemas.microsoft.com/office/drawing/2014/main" id="{311F6C6E-72BB-434D-906F-0642DAFF2731}"/>
              </a:ext>
            </a:extLst>
          </p:cNvPr>
          <p:cNvSpPr/>
          <p:nvPr/>
        </p:nvSpPr>
        <p:spPr>
          <a:xfrm>
            <a:off x="5045496" y="740853"/>
            <a:ext cx="3384376" cy="698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40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t>AGENDA</a:t>
            </a:r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8255D9C9-D800-4BD9-B563-F301118B109C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0787024" y="5148462"/>
            <a:ext cx="2460522" cy="2982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 fontScale="92500"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3600" b="1" cap="all" baseline="0">
                <a:solidFill>
                  <a:srgbClr val="000066"/>
                </a:solidFill>
                <a:effectLst/>
                <a:latin typeface="Century Gothic" pitchFamily="34" charset="0"/>
                <a:ea typeface="+mj-ea"/>
                <a:cs typeface="+mj-cs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0" i="0" u="none" strike="noStrike" kern="1200" cap="all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entury Gothic" pitchFamily="34" charset="0"/>
                <a:ea typeface="+mj-ea"/>
                <a:cs typeface="+mj-cs"/>
              </a:rPr>
              <a:t>Gestión de Libranzas en línea</a:t>
            </a:r>
          </a:p>
        </p:txBody>
      </p:sp>
      <p:pic>
        <p:nvPicPr>
          <p:cNvPr id="6" name="Imagen 2">
            <a:extLst>
              <a:ext uri="{FF2B5EF4-FFF2-40B4-BE49-F238E27FC236}">
                <a16:creationId xmlns:a16="http://schemas.microsoft.com/office/drawing/2014/main" id="{7F042D62-D51D-4B0F-92FF-8A2807233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9721" y="104383"/>
            <a:ext cx="2723136" cy="5212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874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17F2D90E-1380-451B-ADE2-A631A7DC91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070" y="-49993"/>
            <a:ext cx="12224893" cy="6907993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0F320B12-DAC7-4040-A9AD-1C5E8C5A08C7}"/>
              </a:ext>
            </a:extLst>
          </p:cNvPr>
          <p:cNvSpPr/>
          <p:nvPr/>
        </p:nvSpPr>
        <p:spPr>
          <a:xfrm>
            <a:off x="5617253" y="2773599"/>
            <a:ext cx="556202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419" sz="2400" b="0" i="0" u="none" strike="noStrike" kern="1200" cap="none" spc="0" normalizeH="0" baseline="0" noProof="0" dirty="0">
                <a:ln>
                  <a:noFill/>
                </a:ln>
                <a:solidFill>
                  <a:srgbClr val="002A6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Socializar a los usuarios de la Entidad el Proceso para la Gestión de Libranzas en Línea </a:t>
            </a:r>
            <a:r>
              <a:rPr lang="es-419" sz="2400" dirty="0">
                <a:solidFill>
                  <a:srgbClr val="002A6B"/>
                </a:solidFill>
                <a:latin typeface="Century Gothic" panose="020B0502020202020204" pitchFamily="34" charset="0"/>
              </a:rPr>
              <a:t>mediante la </a:t>
            </a:r>
            <a:r>
              <a:rPr kumimoji="0" lang="es-MX" sz="2400" i="0" u="none" strike="noStrike" kern="1200" cap="none" spc="0" normalizeH="0" baseline="0" noProof="0" dirty="0">
                <a:ln>
                  <a:noFill/>
                </a:ln>
                <a:solidFill>
                  <a:srgbClr val="002A6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Plataforma Transaccional como un Módulo Integrado Sistema de Información de Recursos Humanos – Humano®,</a:t>
            </a:r>
          </a:p>
        </p:txBody>
      </p:sp>
      <p:sp>
        <p:nvSpPr>
          <p:cNvPr id="27" name="Text Box 7">
            <a:extLst>
              <a:ext uri="{FF2B5EF4-FFF2-40B4-BE49-F238E27FC236}">
                <a16:creationId xmlns:a16="http://schemas.microsoft.com/office/drawing/2014/main" id="{3A1AD77A-F19F-4CEE-A7A2-09C2B06C8975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0833095" y="3186445"/>
            <a:ext cx="2460522" cy="2982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 fontScale="92500"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3600" b="1" cap="all" baseline="0">
                <a:solidFill>
                  <a:srgbClr val="000066"/>
                </a:solidFill>
                <a:effectLst/>
                <a:latin typeface="Century Gothic" pitchFamily="34" charset="0"/>
                <a:ea typeface="+mj-ea"/>
                <a:cs typeface="+mj-cs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0" i="0" u="none" strike="noStrike" kern="1200" cap="all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entury Gothic" pitchFamily="34" charset="0"/>
                <a:ea typeface="+mj-ea"/>
                <a:cs typeface="+mj-cs"/>
              </a:rPr>
              <a:t>Gestión de Libranzas en línea</a:t>
            </a:r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78DF1EEF-1BD3-4F7D-AC3E-CBFC56BADE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6071" y="1538033"/>
            <a:ext cx="2664388" cy="547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3600" b="1" i="0" u="none" strike="noStrike" kern="1200" cap="all" spc="0" normalizeH="0" baseline="0" noProof="0" dirty="0">
                <a:ln>
                  <a:noFill/>
                </a:ln>
                <a:solidFill>
                  <a:srgbClr val="08265A"/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t>OBJETIVO</a:t>
            </a:r>
          </a:p>
        </p:txBody>
      </p:sp>
      <p:pic>
        <p:nvPicPr>
          <p:cNvPr id="26" name="Imagen 2">
            <a:extLst>
              <a:ext uri="{FF2B5EF4-FFF2-40B4-BE49-F238E27FC236}">
                <a16:creationId xmlns:a16="http://schemas.microsoft.com/office/drawing/2014/main" id="{DDDE3690-83F1-49D5-96F5-8FF660ABA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831" y="160845"/>
            <a:ext cx="3232380" cy="6187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9406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34"/>
          <p:cNvSpPr txBox="1">
            <a:spLocks noChangeArrowheads="1"/>
          </p:cNvSpPr>
          <p:nvPr/>
        </p:nvSpPr>
        <p:spPr bwMode="auto">
          <a:xfrm>
            <a:off x="799189" y="1422649"/>
            <a:ext cx="7175848" cy="34778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just">
              <a:lnSpc>
                <a:spcPct val="100000"/>
              </a:lnSpc>
              <a:buNone/>
              <a:tabLst>
                <a:tab pos="354013" algn="l"/>
              </a:tabLst>
              <a:defRPr sz="2000">
                <a:solidFill>
                  <a:srgbClr val="002060"/>
                </a:solidFill>
                <a:latin typeface="Century Gothic" pitchFamily="34" charset="0"/>
                <a:cs typeface="Arial" charset="0"/>
              </a:defRPr>
            </a:lvl1pPr>
            <a:lvl2pPr marL="742950" indent="-285750">
              <a:defRPr sz="4800">
                <a:latin typeface="Times New Roman" pitchFamily="18" charset="0"/>
              </a:defRPr>
            </a:lvl2pPr>
            <a:lvl3pPr marL="1143000" indent="-228600">
              <a:defRPr sz="4800">
                <a:latin typeface="Times New Roman" pitchFamily="18" charset="0"/>
              </a:defRPr>
            </a:lvl3pPr>
            <a:lvl4pPr marL="1600200" indent="-228600">
              <a:defRPr sz="4800">
                <a:latin typeface="Times New Roman" pitchFamily="18" charset="0"/>
              </a:defRPr>
            </a:lvl4pPr>
            <a:lvl5pPr marL="2057400" indent="-228600">
              <a:defRPr sz="4800"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800"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800"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800"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800">
                <a:latin typeface="Times New Roman" pitchFamily="18" charset="0"/>
              </a:defRPr>
            </a:lvl9pPr>
          </a:lstStyle>
          <a:p>
            <a:pPr marL="0" marR="0" lvl="0" indent="0" defTabSz="4572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013" algn="l"/>
              </a:tabLst>
              <a:defRPr/>
            </a:pPr>
            <a:r>
              <a:rPr kumimoji="0" lang="es-MX" sz="2200" i="0" u="none" strike="noStrike" kern="1200" cap="none" spc="0" normalizeH="0" baseline="0" noProof="0" dirty="0">
                <a:ln>
                  <a:noFill/>
                </a:ln>
                <a:solidFill>
                  <a:srgbClr val="002A6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 charset="0"/>
              </a:rPr>
              <a:t>Con el propósito de contar con soluciones cada vez más seguras, robustas e innovadoras para el registro de novedades de los funcionarios Administrativos, Docentes y Directivos Docentes de las Entidades Territoriales, el Ministerio de Educación Nacional ha dispuesto la opción para el trámite de libranzas a través de la Plataforma Transaccional para la Gestión de Libranzas en Línea como un módulo integrado del Sistema Humano®, ofreciendo los siguientes beneficios:</a:t>
            </a:r>
            <a:endParaRPr kumimoji="0" lang="es-CO" sz="2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E1D3826-CC52-504E-9B9B-B2AD9E42D8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999" y="1656934"/>
            <a:ext cx="3685180" cy="2652694"/>
          </a:xfrm>
          <a:prstGeom prst="rect">
            <a:avLst/>
          </a:prstGeom>
        </p:spPr>
      </p:pic>
      <p:sp>
        <p:nvSpPr>
          <p:cNvPr id="12" name="1 Rectángulo">
            <a:extLst>
              <a:ext uri="{FF2B5EF4-FFF2-40B4-BE49-F238E27FC236}">
                <a16:creationId xmlns:a16="http://schemas.microsoft.com/office/drawing/2014/main" id="{02630ABF-2080-4B40-93DB-70F29334196D}"/>
              </a:ext>
            </a:extLst>
          </p:cNvPr>
          <p:cNvSpPr/>
          <p:nvPr/>
        </p:nvSpPr>
        <p:spPr>
          <a:xfrm>
            <a:off x="4387113" y="550804"/>
            <a:ext cx="3226329" cy="637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3600" b="1" i="0" u="none" strike="noStrike" kern="1200" cap="all" spc="0" normalizeH="0" baseline="0" noProof="0" dirty="0">
                <a:ln>
                  <a:noFill/>
                </a:ln>
                <a:solidFill>
                  <a:srgbClr val="002A6B"/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t>BENEFICIOS</a:t>
            </a:r>
          </a:p>
        </p:txBody>
      </p:sp>
      <p:pic>
        <p:nvPicPr>
          <p:cNvPr id="8" name="Imagen 2">
            <a:extLst>
              <a:ext uri="{FF2B5EF4-FFF2-40B4-BE49-F238E27FC236}">
                <a16:creationId xmlns:a16="http://schemas.microsoft.com/office/drawing/2014/main" id="{75ED43B7-B3BD-403C-90E1-A0D784EA5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141" y="231656"/>
            <a:ext cx="3334549" cy="638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1351AB9A-D85A-4027-88B9-A644F2E5D0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15052"/>
          <a:stretch/>
        </p:blipFill>
        <p:spPr>
          <a:xfrm>
            <a:off x="9162825" y="2503342"/>
            <a:ext cx="1239808" cy="1316491"/>
          </a:xfrm>
          <a:prstGeom prst="rect">
            <a:avLst/>
          </a:prstGeom>
        </p:spPr>
      </p:pic>
      <p:sp>
        <p:nvSpPr>
          <p:cNvPr id="16" name="Text Box 7">
            <a:extLst>
              <a:ext uri="{FF2B5EF4-FFF2-40B4-BE49-F238E27FC236}">
                <a16:creationId xmlns:a16="http://schemas.microsoft.com/office/drawing/2014/main" id="{1F57E36C-06B8-4295-B599-856815FC7D84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0815016" y="2738050"/>
            <a:ext cx="2460522" cy="2982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 fontScale="92500"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3600" b="1" cap="all" baseline="0">
                <a:solidFill>
                  <a:srgbClr val="000066"/>
                </a:solidFill>
                <a:effectLst/>
                <a:latin typeface="Century Gothic" pitchFamily="34" charset="0"/>
                <a:ea typeface="+mj-ea"/>
                <a:cs typeface="+mj-cs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0" i="0" u="none" strike="noStrike" kern="1200" cap="all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entury Gothic" pitchFamily="34" charset="0"/>
                <a:ea typeface="+mj-ea"/>
                <a:cs typeface="+mj-cs"/>
              </a:rPr>
              <a:t>Gestión de Libranzas en línea</a:t>
            </a:r>
          </a:p>
        </p:txBody>
      </p:sp>
    </p:spTree>
    <p:extLst>
      <p:ext uri="{BB962C8B-B14F-4D97-AF65-F5344CB8AC3E}">
        <p14:creationId xmlns:p14="http://schemas.microsoft.com/office/powerpoint/2010/main" val="4194102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02560C6F-F838-42F5-B116-B051BA7D14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525144"/>
              </p:ext>
            </p:extLst>
          </p:nvPr>
        </p:nvGraphicFramePr>
        <p:xfrm>
          <a:off x="1954541" y="1177394"/>
          <a:ext cx="8384078" cy="4863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1 Rectángulo">
            <a:extLst>
              <a:ext uri="{FF2B5EF4-FFF2-40B4-BE49-F238E27FC236}">
                <a16:creationId xmlns:a16="http://schemas.microsoft.com/office/drawing/2014/main" id="{53795CDD-72E1-44B5-B9DE-D1D1B186B24E}"/>
              </a:ext>
            </a:extLst>
          </p:cNvPr>
          <p:cNvSpPr/>
          <p:nvPr/>
        </p:nvSpPr>
        <p:spPr>
          <a:xfrm>
            <a:off x="4843062" y="381133"/>
            <a:ext cx="3226329" cy="637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3600" b="1" i="0" u="none" strike="noStrike" kern="1200" cap="all" spc="0" normalizeH="0" baseline="0" noProof="0" dirty="0">
                <a:ln>
                  <a:noFill/>
                </a:ln>
                <a:solidFill>
                  <a:srgbClr val="002A6B"/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t>BENEFICIOS</a:t>
            </a:r>
          </a:p>
        </p:txBody>
      </p:sp>
      <p:pic>
        <p:nvPicPr>
          <p:cNvPr id="9" name="Imagen 2">
            <a:extLst>
              <a:ext uri="{FF2B5EF4-FFF2-40B4-BE49-F238E27FC236}">
                <a16:creationId xmlns:a16="http://schemas.microsoft.com/office/drawing/2014/main" id="{E70D9D49-F40A-4B39-BED8-B09843364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141" y="231656"/>
            <a:ext cx="3334549" cy="63829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 Box 7">
            <a:extLst>
              <a:ext uri="{FF2B5EF4-FFF2-40B4-BE49-F238E27FC236}">
                <a16:creationId xmlns:a16="http://schemas.microsoft.com/office/drawing/2014/main" id="{E6B2D443-BF6A-4173-8E80-CFB3586CDFFE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0745429" y="3007525"/>
            <a:ext cx="2460522" cy="2982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 fontScale="92500"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3600" b="1" cap="all" baseline="0">
                <a:solidFill>
                  <a:srgbClr val="000066"/>
                </a:solidFill>
                <a:effectLst/>
                <a:latin typeface="Century Gothic" pitchFamily="34" charset="0"/>
                <a:ea typeface="+mj-ea"/>
                <a:cs typeface="+mj-cs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0" i="0" u="none" strike="noStrike" kern="1200" cap="all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entury Gothic" pitchFamily="34" charset="0"/>
                <a:ea typeface="+mj-ea"/>
                <a:cs typeface="+mj-cs"/>
              </a:rPr>
              <a:t>Gestión de Libranzas en línea</a:t>
            </a:r>
          </a:p>
        </p:txBody>
      </p:sp>
    </p:spTree>
    <p:extLst>
      <p:ext uri="{BB962C8B-B14F-4D97-AF65-F5344CB8AC3E}">
        <p14:creationId xmlns:p14="http://schemas.microsoft.com/office/powerpoint/2010/main" val="266628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55E20317-42DE-48C0-9D1F-9B6DF1987B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9887299"/>
              </p:ext>
            </p:extLst>
          </p:nvPr>
        </p:nvGraphicFramePr>
        <p:xfrm>
          <a:off x="4269534" y="1716203"/>
          <a:ext cx="6108141" cy="3251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Rectángulo 4">
            <a:extLst>
              <a:ext uri="{FF2B5EF4-FFF2-40B4-BE49-F238E27FC236}">
                <a16:creationId xmlns:a16="http://schemas.microsoft.com/office/drawing/2014/main" id="{16FCD1F0-BF1A-4B1C-B8F9-23BAC86BF553}"/>
              </a:ext>
            </a:extLst>
          </p:cNvPr>
          <p:cNvSpPr/>
          <p:nvPr/>
        </p:nvSpPr>
        <p:spPr>
          <a:xfrm>
            <a:off x="3631034" y="964035"/>
            <a:ext cx="4929932" cy="607861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549137" tIns="50800" rIns="50800" bIns="50800" numCol="1" spcCol="1270" anchor="ctr" anchorCtr="0">
            <a:noAutofit/>
          </a:bodyPr>
          <a:lstStyle/>
          <a:p>
            <a:r>
              <a:rPr lang="es-CO" sz="2400" b="1" dirty="0">
                <a:solidFill>
                  <a:srgbClr val="002A6B"/>
                </a:solidFill>
                <a:latin typeface="Century Gothic" panose="020B0502020202020204" pitchFamily="34" charset="0"/>
              </a:rPr>
              <a:t>Reducción de Riesgos como:</a:t>
            </a:r>
          </a:p>
        </p:txBody>
      </p:sp>
      <p:pic>
        <p:nvPicPr>
          <p:cNvPr id="9" name="Imagen 2">
            <a:extLst>
              <a:ext uri="{FF2B5EF4-FFF2-40B4-BE49-F238E27FC236}">
                <a16:creationId xmlns:a16="http://schemas.microsoft.com/office/drawing/2014/main" id="{47575F7D-4B30-4D5A-B153-650E537D5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141" y="231656"/>
            <a:ext cx="3334549" cy="638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FD49333-1E77-45E1-9C8F-7FBCAD5BC0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34" y="1982528"/>
            <a:ext cx="3448894" cy="248260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BE43115-2268-4C9F-A10C-86A0A02903D1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25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3623" y="2584225"/>
            <a:ext cx="1479764" cy="1515191"/>
          </a:xfrm>
          <a:prstGeom prst="rect">
            <a:avLst/>
          </a:prstGeom>
        </p:spPr>
      </p:pic>
      <p:sp>
        <p:nvSpPr>
          <p:cNvPr id="15" name="Text Box 7">
            <a:extLst>
              <a:ext uri="{FF2B5EF4-FFF2-40B4-BE49-F238E27FC236}">
                <a16:creationId xmlns:a16="http://schemas.microsoft.com/office/drawing/2014/main" id="{87742D57-7A08-4F5D-ABD0-ABE7B8CFD565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0745429" y="3105806"/>
            <a:ext cx="2460522" cy="2982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 fontScale="92500"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3600" b="1" cap="all" baseline="0">
                <a:solidFill>
                  <a:srgbClr val="000066"/>
                </a:solidFill>
                <a:effectLst/>
                <a:latin typeface="Century Gothic" pitchFamily="34" charset="0"/>
                <a:ea typeface="+mj-ea"/>
                <a:cs typeface="+mj-cs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0" i="0" u="none" strike="noStrike" kern="1200" cap="all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entury Gothic" pitchFamily="34" charset="0"/>
                <a:ea typeface="+mj-ea"/>
                <a:cs typeface="+mj-cs"/>
              </a:rPr>
              <a:t>Gestión de Libranzas en línea</a:t>
            </a:r>
          </a:p>
        </p:txBody>
      </p:sp>
    </p:spTree>
    <p:extLst>
      <p:ext uri="{BB962C8B-B14F-4D97-AF65-F5344CB8AC3E}">
        <p14:creationId xmlns:p14="http://schemas.microsoft.com/office/powerpoint/2010/main" val="13785647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5">
            <a:extLst>
              <a:ext uri="{FF2B5EF4-FFF2-40B4-BE49-F238E27FC236}">
                <a16:creationId xmlns:a16="http://schemas.microsoft.com/office/drawing/2014/main" id="{96815FF1-2DCA-41DB-A9BF-4BB804915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3093" y="1240704"/>
            <a:ext cx="7776864" cy="547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MARCO NORMATIVO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C032679-1F2E-4EB4-9E31-A95DF69312D7}"/>
              </a:ext>
            </a:extLst>
          </p:cNvPr>
          <p:cNvSpPr txBox="1"/>
          <p:nvPr/>
        </p:nvSpPr>
        <p:spPr>
          <a:xfrm>
            <a:off x="3790335" y="1932039"/>
            <a:ext cx="7610168" cy="4129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s-MX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Ley 1527 de 2012, “por medio de la cual se establece un marco general para libranza o descuento directo y se dictan otras disposiciones”</a:t>
            </a:r>
          </a:p>
          <a:p>
            <a:pPr marL="342900" marR="0" lvl="0" indent="-34290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s-MX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s-MX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Decreto 1348 de 2016, "por el cual se reglamentan        la revelación de información y la gestión de riesgos en la venta  y administración de libranzas efectuadas al amparo de la Ley 1527 de 2012”</a:t>
            </a:r>
          </a:p>
          <a:p>
            <a:pPr marL="342900" marR="0" lvl="0" indent="-34290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s-MX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s-MX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Marco para la Interoperabilidad del Gobierno en Línea Estrategia de Gobierno en Línea de la Republica de Colombia (Marzo 2010) (Agosto 2019)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9CDA20E-3AB8-44B2-83A1-272803AE0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472" y="211824"/>
            <a:ext cx="2531020" cy="484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7">
            <a:extLst>
              <a:ext uri="{FF2B5EF4-FFF2-40B4-BE49-F238E27FC236}">
                <a16:creationId xmlns:a16="http://schemas.microsoft.com/office/drawing/2014/main" id="{3DD9E4DF-0733-4028-9500-8999231EDADE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0812594" y="4246390"/>
            <a:ext cx="2460522" cy="2982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 fontScale="92500"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3600" b="1" cap="all" baseline="0">
                <a:solidFill>
                  <a:srgbClr val="000066"/>
                </a:solidFill>
                <a:effectLst/>
                <a:latin typeface="Century Gothic" pitchFamily="34" charset="0"/>
                <a:ea typeface="+mj-ea"/>
                <a:cs typeface="+mj-cs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0" i="0" u="none" strike="noStrike" kern="1200" cap="all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entury Gothic" pitchFamily="34" charset="0"/>
                <a:ea typeface="+mj-ea"/>
                <a:cs typeface="+mj-cs"/>
              </a:rPr>
              <a:t>Gestión de Libranzas en línea</a:t>
            </a:r>
          </a:p>
        </p:txBody>
      </p:sp>
    </p:spTree>
    <p:extLst>
      <p:ext uri="{BB962C8B-B14F-4D97-AF65-F5344CB8AC3E}">
        <p14:creationId xmlns:p14="http://schemas.microsoft.com/office/powerpoint/2010/main" val="2712750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669CB34E-CFD1-4E6F-B886-8BD6671DB5D3}"/>
              </a:ext>
            </a:extLst>
          </p:cNvPr>
          <p:cNvSpPr/>
          <p:nvPr/>
        </p:nvSpPr>
        <p:spPr>
          <a:xfrm>
            <a:off x="2954755" y="705619"/>
            <a:ext cx="628248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ES_tradnl" sz="2400" b="1" dirty="0">
                <a:solidFill>
                  <a:srgbClr val="002A6B"/>
                </a:solidFill>
                <a:latin typeface="Century Gothic" pitchFamily="34" charset="0"/>
              </a:rPr>
              <a:t>FUNCIONALIDAD DE LIBRANZAS HUMANO</a:t>
            </a:r>
            <a:endParaRPr lang="es-CO" sz="2400" dirty="0">
              <a:solidFill>
                <a:srgbClr val="002A6B"/>
              </a:solidFill>
            </a:endParaRPr>
          </a:p>
        </p:txBody>
      </p:sp>
      <p:pic>
        <p:nvPicPr>
          <p:cNvPr id="49" name="Imagen 48">
            <a:extLst>
              <a:ext uri="{FF2B5EF4-FFF2-40B4-BE49-F238E27FC236}">
                <a16:creationId xmlns:a16="http://schemas.microsoft.com/office/drawing/2014/main" id="{1BE06DE1-DE4E-4BFD-A337-B21D7DCFA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82" y="167620"/>
            <a:ext cx="2810582" cy="53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Rectángulo redondeado 15">
            <a:extLst>
              <a:ext uri="{FF2B5EF4-FFF2-40B4-BE49-F238E27FC236}">
                <a16:creationId xmlns:a16="http://schemas.microsoft.com/office/drawing/2014/main" id="{DF7AAA28-4296-4389-8DAB-261ABDCCEECD}"/>
              </a:ext>
            </a:extLst>
          </p:cNvPr>
          <p:cNvSpPr/>
          <p:nvPr/>
        </p:nvSpPr>
        <p:spPr>
          <a:xfrm>
            <a:off x="3546130" y="3646512"/>
            <a:ext cx="5403984" cy="663714"/>
          </a:xfrm>
          <a:prstGeom prst="roundRect">
            <a:avLst>
              <a:gd name="adj" fmla="val 10483"/>
            </a:avLst>
          </a:prstGeom>
          <a:effectLst>
            <a:innerShdw blurRad="254000" dist="2032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 panose="020F0502020204030204" pitchFamily="34" charset="0"/>
              </a:rPr>
              <a:t>CONFIGURACION No 1185 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 panose="020F0502020204030204" pitchFamily="34" charset="0"/>
              </a:rPr>
              <a:t>ACTIVAR LA FUNCIONALIDAD DE LIBRANZAS.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AD3FE703-5D36-4235-8882-98595DBA5940}"/>
              </a:ext>
            </a:extLst>
          </p:cNvPr>
          <p:cNvSpPr txBox="1"/>
          <p:nvPr/>
        </p:nvSpPr>
        <p:spPr>
          <a:xfrm>
            <a:off x="1992709" y="3809089"/>
            <a:ext cx="1362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600" b="1" i="0" u="none" strike="noStrike" kern="1200" cap="none" spc="0" normalizeH="0" baseline="0" noProof="0" dirty="0">
                <a:ln>
                  <a:noFill/>
                </a:ln>
                <a:solidFill>
                  <a:srgbClr val="002A6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 panose="020F0502020204030204" pitchFamily="34" charset="0"/>
              </a:rPr>
              <a:t>REQUISITOS</a:t>
            </a:r>
            <a:r>
              <a:rPr kumimoji="0" lang="es-ES_tradnl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48" name="Rectángulo redondeado 17">
            <a:extLst>
              <a:ext uri="{FF2B5EF4-FFF2-40B4-BE49-F238E27FC236}">
                <a16:creationId xmlns:a16="http://schemas.microsoft.com/office/drawing/2014/main" id="{24901BAC-C000-4664-BC1B-DC5EBAE8616E}"/>
              </a:ext>
            </a:extLst>
          </p:cNvPr>
          <p:cNvSpPr/>
          <p:nvPr/>
        </p:nvSpPr>
        <p:spPr>
          <a:xfrm>
            <a:off x="3546130" y="4420763"/>
            <a:ext cx="5403984" cy="726061"/>
          </a:xfrm>
          <a:prstGeom prst="roundRect">
            <a:avLst>
              <a:gd name="adj" fmla="val 10483"/>
            </a:avLst>
          </a:prstGeom>
          <a:effectLst>
            <a:innerShdw blurRad="254000" dist="2032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 panose="020F0502020204030204" pitchFamily="34" charset="0"/>
              </a:rPr>
              <a:t>CONFIGURACION No 1149 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 panose="020F0502020204030204" pitchFamily="34" charset="0"/>
              </a:rPr>
              <a:t>MENSAJE DE ACEPTACIÓN DE LIBRANZAS EN HUMANO EN LÍNEA.</a:t>
            </a:r>
          </a:p>
        </p:txBody>
      </p:sp>
      <p:sp>
        <p:nvSpPr>
          <p:cNvPr id="50" name="Rectángulo redondeado 18">
            <a:extLst>
              <a:ext uri="{FF2B5EF4-FFF2-40B4-BE49-F238E27FC236}">
                <a16:creationId xmlns:a16="http://schemas.microsoft.com/office/drawing/2014/main" id="{46A07548-0475-40C9-A4CB-3B65FA55D5EE}"/>
              </a:ext>
            </a:extLst>
          </p:cNvPr>
          <p:cNvSpPr/>
          <p:nvPr/>
        </p:nvSpPr>
        <p:spPr>
          <a:xfrm>
            <a:off x="3609810" y="2341847"/>
            <a:ext cx="5403984" cy="1184720"/>
          </a:xfrm>
          <a:prstGeom prst="roundRect">
            <a:avLst>
              <a:gd name="adj" fmla="val 10483"/>
            </a:avLst>
          </a:prstGeom>
          <a:effectLst>
            <a:innerShdw blurRad="254000" dist="2032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 panose="020F0502020204030204" pitchFamily="34" charset="0"/>
              </a:rPr>
              <a:t>CLASIFICACION DE CONCEPTOS DE DEDUCCION :     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_tradnl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 panose="020F0502020204030204" pitchFamily="34" charset="0"/>
              </a:rPr>
              <a:t>  </a:t>
            </a:r>
            <a:r>
              <a:rPr kumimoji="0" lang="es-ES_tradnl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 panose="020F0502020204030204" pitchFamily="34" charset="0"/>
              </a:rPr>
              <a:t>Seguros  de Vida o Funerarios, Bancarios    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_tradnl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 panose="020F0502020204030204" pitchFamily="34" charset="0"/>
              </a:rPr>
              <a:t>  Cooperativas o Afines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_tradnl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 panose="020F0502020204030204" pitchFamily="34" charset="0"/>
              </a:rPr>
              <a:t>  Plazos con Entidades Comerciales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_tradnl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 panose="020F0502020204030204" pitchFamily="34" charset="0"/>
              </a:rPr>
              <a:t>  No Aplica</a:t>
            </a:r>
          </a:p>
        </p:txBody>
      </p:sp>
      <p:sp>
        <p:nvSpPr>
          <p:cNvPr id="51" name="Rectángulo redondeado 25">
            <a:extLst>
              <a:ext uri="{FF2B5EF4-FFF2-40B4-BE49-F238E27FC236}">
                <a16:creationId xmlns:a16="http://schemas.microsoft.com/office/drawing/2014/main" id="{69EEBBB9-8B33-4D23-8FEA-A5E2D7B56F44}"/>
              </a:ext>
            </a:extLst>
          </p:cNvPr>
          <p:cNvSpPr/>
          <p:nvPr/>
        </p:nvSpPr>
        <p:spPr>
          <a:xfrm>
            <a:off x="3609810" y="1423816"/>
            <a:ext cx="5403984" cy="798087"/>
          </a:xfrm>
          <a:prstGeom prst="roundRect">
            <a:avLst>
              <a:gd name="adj" fmla="val 10483"/>
            </a:avLst>
          </a:prstGeom>
          <a:effectLst>
            <a:innerShdw blurRad="254000" dist="2032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 panose="020F0502020204030204" pitchFamily="34" charset="0"/>
              </a:rPr>
              <a:t>PARAMETRIZACIÓN DE CONCEPTOS Y VARIABLES :     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s-ES_tradnl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 panose="020F0502020204030204" pitchFamily="34" charset="0"/>
              </a:rPr>
              <a:t>  </a:t>
            </a:r>
            <a:r>
              <a:rPr kumimoji="0" lang="es-ES_tradnl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 panose="020F0502020204030204" pitchFamily="34" charset="0"/>
              </a:rPr>
              <a:t>(DISPO, CERTICUPO, LIMND2)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s-ES_tradnl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 panose="020F0502020204030204" pitchFamily="34" charset="0"/>
              </a:rPr>
              <a:t>  (VALMARGEN, CUOLIBTIPB,CUOLIBTIPP, CUOLIBTIPS)</a:t>
            </a:r>
          </a:p>
        </p:txBody>
      </p:sp>
      <p:sp>
        <p:nvSpPr>
          <p:cNvPr id="53" name="Rectángulo redondeado 27">
            <a:extLst>
              <a:ext uri="{FF2B5EF4-FFF2-40B4-BE49-F238E27FC236}">
                <a16:creationId xmlns:a16="http://schemas.microsoft.com/office/drawing/2014/main" id="{14F51C4C-40BE-44C0-BAA0-543A1510000D}"/>
              </a:ext>
            </a:extLst>
          </p:cNvPr>
          <p:cNvSpPr/>
          <p:nvPr/>
        </p:nvSpPr>
        <p:spPr>
          <a:xfrm>
            <a:off x="3546130" y="5305743"/>
            <a:ext cx="5403984" cy="612576"/>
          </a:xfrm>
          <a:prstGeom prst="roundRect">
            <a:avLst>
              <a:gd name="adj" fmla="val 10483"/>
            </a:avLst>
          </a:prstGeom>
          <a:effectLst>
            <a:innerShdw blurRad="254000" dist="2032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 panose="020F0502020204030204" pitchFamily="34" charset="0"/>
              </a:rPr>
              <a:t>CONFIGURACION No 1224 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 panose="020F0502020204030204" pitchFamily="34" charset="0"/>
              </a:rPr>
              <a:t>FECHA DESDE QUE SE APLICARA EL LIMND2 </a:t>
            </a:r>
          </a:p>
        </p:txBody>
      </p:sp>
      <p:sp>
        <p:nvSpPr>
          <p:cNvPr id="54" name="Rectángulo redondeado 28">
            <a:extLst>
              <a:ext uri="{FF2B5EF4-FFF2-40B4-BE49-F238E27FC236}">
                <a16:creationId xmlns:a16="http://schemas.microsoft.com/office/drawing/2014/main" id="{28CFBF7F-9DA4-475E-A58C-05B8F7F6FF78}"/>
              </a:ext>
            </a:extLst>
          </p:cNvPr>
          <p:cNvSpPr/>
          <p:nvPr/>
        </p:nvSpPr>
        <p:spPr>
          <a:xfrm>
            <a:off x="3546130" y="6077238"/>
            <a:ext cx="5403984" cy="612576"/>
          </a:xfrm>
          <a:prstGeom prst="roundRect">
            <a:avLst>
              <a:gd name="adj" fmla="val 10483"/>
            </a:avLst>
          </a:prstGeom>
          <a:effectLst>
            <a:innerShdw blurRad="254000" dist="2032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 panose="020F0502020204030204" pitchFamily="34" charset="0"/>
              </a:rPr>
              <a:t>CONFIGURACION No 1225: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 panose="020F0502020204030204" pitchFamily="34" charset="0"/>
              </a:rPr>
              <a:t>ACTIVACION DEL LIMITE NO DEDUCIBLE :  LIMND2 </a:t>
            </a:r>
          </a:p>
        </p:txBody>
      </p:sp>
      <p:sp>
        <p:nvSpPr>
          <p:cNvPr id="55" name="Forma en L 54">
            <a:extLst>
              <a:ext uri="{FF2B5EF4-FFF2-40B4-BE49-F238E27FC236}">
                <a16:creationId xmlns:a16="http://schemas.microsoft.com/office/drawing/2014/main" id="{10CF7C19-85FA-4336-BEB5-3E119F233230}"/>
              </a:ext>
            </a:extLst>
          </p:cNvPr>
          <p:cNvSpPr/>
          <p:nvPr/>
        </p:nvSpPr>
        <p:spPr>
          <a:xfrm rot="13498410">
            <a:off x="9052929" y="2604419"/>
            <a:ext cx="565933" cy="525201"/>
          </a:xfrm>
          <a:prstGeom prst="corner">
            <a:avLst>
              <a:gd name="adj1" fmla="val 25597"/>
              <a:gd name="adj2" fmla="val 2397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3B6A9915-75AB-4D8D-9D8F-929F04780542}"/>
              </a:ext>
            </a:extLst>
          </p:cNvPr>
          <p:cNvSpPr txBox="1"/>
          <p:nvPr/>
        </p:nvSpPr>
        <p:spPr>
          <a:xfrm>
            <a:off x="10021480" y="2761381"/>
            <a:ext cx="1345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600" b="1" i="0" u="none" strike="noStrike" kern="1200" cap="none" spc="0" normalizeH="0" baseline="0" noProof="0" dirty="0">
                <a:ln>
                  <a:noFill/>
                </a:ln>
                <a:solidFill>
                  <a:srgbClr val="002A6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 panose="020F0502020204030204" pitchFamily="34" charset="0"/>
              </a:rPr>
              <a:t>OPERADOR </a:t>
            </a:r>
          </a:p>
        </p:txBody>
      </p:sp>
    </p:spTree>
    <p:extLst>
      <p:ext uri="{BB962C8B-B14F-4D97-AF65-F5344CB8AC3E}">
        <p14:creationId xmlns:p14="http://schemas.microsoft.com/office/powerpoint/2010/main" val="993174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theme/theme1.xml><?xml version="1.0" encoding="utf-8"?>
<a:theme xmlns:a="http://schemas.openxmlformats.org/drawingml/2006/main" name="1_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Tema de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Tema de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Tema de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Tema de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Tema de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Tema de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Tema de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Tema de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Tema de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Tema de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Tema de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Tema de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Tema de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Tema de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Tema de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Tema de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Tema de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Tema de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Tema de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Tema de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Tema de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Tema de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15873</TotalTime>
  <Words>1046</Words>
  <Application>Microsoft Office PowerPoint</Application>
  <PresentationFormat>Panorámica</PresentationFormat>
  <Paragraphs>213</Paragraphs>
  <Slides>26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4" baseType="lpstr">
      <vt:lpstr>Arial</vt:lpstr>
      <vt:lpstr>Avenir Light</vt:lpstr>
      <vt:lpstr>Calibri</vt:lpstr>
      <vt:lpstr>Calibri Light</vt:lpstr>
      <vt:lpstr>Century Gothic</vt:lpstr>
      <vt:lpstr>Georgia</vt:lpstr>
      <vt:lpstr>Wingdings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luis cardenas</dc:creator>
  <cp:lastModifiedBy>Gelman Gonzalez</cp:lastModifiedBy>
  <cp:revision>478</cp:revision>
  <dcterms:created xsi:type="dcterms:W3CDTF">2018-09-27T22:45:39Z</dcterms:created>
  <dcterms:modified xsi:type="dcterms:W3CDTF">2022-05-25T19:42:30Z</dcterms:modified>
</cp:coreProperties>
</file>